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4" r:id="rId9"/>
    <p:sldId id="265" r:id="rId10"/>
    <p:sldId id="277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58" r:id="rId21"/>
    <p:sldId id="278" r:id="rId22"/>
    <p:sldId id="297" r:id="rId23"/>
    <p:sldId id="279" r:id="rId24"/>
    <p:sldId id="280" r:id="rId25"/>
    <p:sldId id="281" r:id="rId26"/>
    <p:sldId id="282" r:id="rId27"/>
    <p:sldId id="283" r:id="rId28"/>
    <p:sldId id="289" r:id="rId29"/>
    <p:sldId id="290" r:id="rId30"/>
    <p:sldId id="284" r:id="rId31"/>
    <p:sldId id="285" r:id="rId32"/>
    <p:sldId id="287" r:id="rId33"/>
    <p:sldId id="288" r:id="rId34"/>
    <p:sldId id="292" r:id="rId35"/>
    <p:sldId id="293" r:id="rId36"/>
    <p:sldId id="294" r:id="rId37"/>
    <p:sldId id="295" r:id="rId38"/>
    <p:sldId id="291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276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3300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9" autoAdjust="0"/>
    <p:restoredTop sz="96220" autoAdjust="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Pizarroso Gonzalo" userId="9844f9aa-623e-4a2b-bc75-39e3387ba5b6" providerId="ADAL" clId="{2B404415-3991-4B09-AF98-78EAE0E12D32}"/>
    <pc:docChg chg="custSel modSld">
      <pc:chgData name="Jaime Pizarroso Gonzalo" userId="9844f9aa-623e-4a2b-bc75-39e3387ba5b6" providerId="ADAL" clId="{2B404415-3991-4B09-AF98-78EAE0E12D32}" dt="2026-02-18T10:06:19.977" v="25" actId="167"/>
      <pc:docMkLst>
        <pc:docMk/>
      </pc:docMkLst>
      <pc:sldChg chg="addSp delSp modSp mod">
        <pc:chgData name="Jaime Pizarroso Gonzalo" userId="9844f9aa-623e-4a2b-bc75-39e3387ba5b6" providerId="ADAL" clId="{2B404415-3991-4B09-AF98-78EAE0E12D32}" dt="2026-02-18T10:06:19.977" v="25" actId="167"/>
        <pc:sldMkLst>
          <pc:docMk/>
          <pc:sldMk cId="3488823465" sldId="313"/>
        </pc:sldMkLst>
        <pc:picChg chg="add mod">
          <ac:chgData name="Jaime Pizarroso Gonzalo" userId="9844f9aa-623e-4a2b-bc75-39e3387ba5b6" providerId="ADAL" clId="{2B404415-3991-4B09-AF98-78EAE0E12D32}" dt="2026-02-18T10:05:58.493" v="18" actId="1076"/>
          <ac:picMkLst>
            <pc:docMk/>
            <pc:sldMk cId="3488823465" sldId="313"/>
            <ac:picMk id="4" creationId="{7343F6ED-1722-87F5-EEE6-3F7566721A43}"/>
          </ac:picMkLst>
        </pc:picChg>
        <pc:picChg chg="del mod">
          <ac:chgData name="Jaime Pizarroso Gonzalo" userId="9844f9aa-623e-4a2b-bc75-39e3387ba5b6" providerId="ADAL" clId="{2B404415-3991-4B09-AF98-78EAE0E12D32}" dt="2026-02-18T10:05:16.874" v="1" actId="478"/>
          <ac:picMkLst>
            <pc:docMk/>
            <pc:sldMk cId="3488823465" sldId="313"/>
            <ac:picMk id="5" creationId="{B1261351-2F86-5AC5-BAEF-B75CC895DAC6}"/>
          </ac:picMkLst>
        </pc:picChg>
        <pc:picChg chg="del">
          <ac:chgData name="Jaime Pizarroso Gonzalo" userId="9844f9aa-623e-4a2b-bc75-39e3387ba5b6" providerId="ADAL" clId="{2B404415-3991-4B09-AF98-78EAE0E12D32}" dt="2026-02-18T10:05:33.622" v="8" actId="478"/>
          <ac:picMkLst>
            <pc:docMk/>
            <pc:sldMk cId="3488823465" sldId="313"/>
            <ac:picMk id="6" creationId="{A2DC4532-BA88-0101-91A0-C4C03572C3AC}"/>
          </ac:picMkLst>
        </pc:picChg>
        <pc:picChg chg="add mod ord">
          <ac:chgData name="Jaime Pizarroso Gonzalo" userId="9844f9aa-623e-4a2b-bc75-39e3387ba5b6" providerId="ADAL" clId="{2B404415-3991-4B09-AF98-78EAE0E12D32}" dt="2026-02-18T10:05:58.493" v="18" actId="1076"/>
          <ac:picMkLst>
            <pc:docMk/>
            <pc:sldMk cId="3488823465" sldId="313"/>
            <ac:picMk id="10" creationId="{975ED844-FF8F-7CD3-3DF6-8694D3DFF8FC}"/>
          </ac:picMkLst>
        </pc:picChg>
        <pc:picChg chg="add mod ord">
          <ac:chgData name="Jaime Pizarroso Gonzalo" userId="9844f9aa-623e-4a2b-bc75-39e3387ba5b6" providerId="ADAL" clId="{2B404415-3991-4B09-AF98-78EAE0E12D32}" dt="2026-02-18T10:06:19.977" v="25" actId="167"/>
          <ac:picMkLst>
            <pc:docMk/>
            <pc:sldMk cId="3488823465" sldId="313"/>
            <ac:picMk id="12" creationId="{425B5935-A1A0-7CFE-AC0E-F51F04A6D4FF}"/>
          </ac:picMkLst>
        </pc:picChg>
        <pc:cxnChg chg="mod">
          <ac:chgData name="Jaime Pizarroso Gonzalo" userId="9844f9aa-623e-4a2b-bc75-39e3387ba5b6" providerId="ADAL" clId="{2B404415-3991-4B09-AF98-78EAE0E12D32}" dt="2026-02-18T10:05:58.493" v="18" actId="1076"/>
          <ac:cxnSpMkLst>
            <pc:docMk/>
            <pc:sldMk cId="3488823465" sldId="313"/>
            <ac:cxnSpMk id="7" creationId="{2E67BB07-BCC2-AD88-392C-5F8281EBD0AC}"/>
          </ac:cxnSpMkLst>
        </pc:cxnChg>
        <pc:cxnChg chg="mod">
          <ac:chgData name="Jaime Pizarroso Gonzalo" userId="9844f9aa-623e-4a2b-bc75-39e3387ba5b6" providerId="ADAL" clId="{2B404415-3991-4B09-AF98-78EAE0E12D32}" dt="2026-02-18T10:05:58.493" v="18" actId="1076"/>
          <ac:cxnSpMkLst>
            <pc:docMk/>
            <pc:sldMk cId="3488823465" sldId="313"/>
            <ac:cxnSpMk id="9" creationId="{A9CD0537-9420-F887-49D1-13D5BDF11C1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27E9DFBA-38D9-4890-81CD-E6DD6F1BD76C}" type="pres">
      <dgm:prSet presAssocID="{949292E5-5D9F-4BED-BBD5-D5D43417B63B}" presName="conn2-1" presStyleLbl="parChTrans1D2" presStyleIdx="0" presStyleCnt="2"/>
      <dgm:spPr/>
    </dgm:pt>
    <dgm:pt modelId="{CBB3C906-6C8E-43D0-A349-5CBA1BD5A1B2}" type="pres">
      <dgm:prSet presAssocID="{949292E5-5D9F-4BED-BBD5-D5D43417B63B}" presName="connTx" presStyleLbl="parChTrans1D2" presStyleIdx="0" presStyleCnt="2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0" presStyleCnt="2" custLinFactNeighborX="-11939" custLinFactNeighborY="12166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7" custLinFactNeighborY="3126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1831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1" presStyleCnt="2"/>
      <dgm:spPr/>
    </dgm:pt>
    <dgm:pt modelId="{2ED7A92A-530E-424D-81D7-0ABA1FBF8E80}" type="pres">
      <dgm:prSet presAssocID="{0969A4AF-FC06-4FD3-8A4B-F1026C3F433B}" presName="connTx" presStyleLbl="parChTrans1D2" presStyleIdx="1" presStyleCnt="2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1" presStyleCnt="2" custLinFactNeighborX="-11939" custLinFactNeighborY="-3228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732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-750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7D95AB07-D0F7-4D10-8682-A4DBEC8DD21B}" srcId="{3B05B665-67A3-49B9-8B39-9C1EE857274C}" destId="{003EA6EE-58E5-40BF-9EA2-140291096720}" srcOrd="0" destOrd="0" parTransId="{949292E5-5D9F-4BED-BBD5-D5D43417B63B}" sibTransId="{96CC86AB-B719-427D-9B56-92BC9C4FE9D3}"/>
    <dgm:cxn modelId="{4E025C11-E14E-4474-9422-9240719DCF18}" type="presOf" srcId="{949292E5-5D9F-4BED-BBD5-D5D43417B63B}" destId="{CBB3C906-6C8E-43D0-A349-5CBA1BD5A1B2}" srcOrd="1" destOrd="0" presId="urn:microsoft.com/office/officeart/2005/8/layout/hierarchy2"/>
    <dgm:cxn modelId="{0740DB16-55F5-4B69-9DD4-DE0501619762}" srcId="{3B05B665-67A3-49B9-8B39-9C1EE857274C}" destId="{191770CA-EAB0-484A-8FFB-8F7DA062CE62}" srcOrd="1" destOrd="0" parTransId="{0969A4AF-FC06-4FD3-8A4B-F1026C3F433B}" sibTransId="{2F79FE89-23AB-494F-9A0B-78BBBC2258FF}"/>
    <dgm:cxn modelId="{70B01117-8B94-4626-BF82-21DEBC986F68}" type="presOf" srcId="{191770CA-EAB0-484A-8FFB-8F7DA062CE62}" destId="{250F3298-E4AA-4904-A12B-AAC232EBAA5C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C256CA39-04D4-4E1B-A2B6-A1F36F5F68C2}" type="presOf" srcId="{003EA6EE-58E5-40BF-9EA2-140291096720}" destId="{CD21181F-0FF4-4082-92C6-4A9B73A74EDB}" srcOrd="0" destOrd="0" presId="urn:microsoft.com/office/officeart/2005/8/layout/hierarchy2"/>
    <dgm:cxn modelId="{87B0833C-E544-4F6A-95D0-E3B805E41610}" type="presOf" srcId="{432DCC30-3D30-4766-AE5A-DDA1E8E1C694}" destId="{22C8D88C-9200-449A-95CA-C6C951FF9EFA}" srcOrd="0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1FA17065-BA01-498F-BFE5-F33456D2E2F5}" type="presOf" srcId="{A09C861D-2DAD-4964-84B8-895DB96D41E1}" destId="{11F686DE-25FA-4C6B-B5BD-0426FD435EBF}" srcOrd="0" destOrd="0" presId="urn:microsoft.com/office/officeart/2005/8/layout/hierarchy2"/>
    <dgm:cxn modelId="{75DA3047-45FE-4588-B183-D95520B7498F}" type="presOf" srcId="{BE7A866F-FCC5-436D-A2E0-A8A6DF76F8EB}" destId="{4E231741-F076-452D-97E4-5E3BC1C34C63}" srcOrd="1" destOrd="0" presId="urn:microsoft.com/office/officeart/2005/8/layout/hierarchy2"/>
    <dgm:cxn modelId="{8E6B1B68-FDEC-45C1-B8A9-302E10A22B06}" type="presOf" srcId="{B134233E-B436-4370-8867-923B23EB229F}" destId="{2CE1C545-78E0-47B5-8C72-53A9EE24CD60}" srcOrd="0" destOrd="0" presId="urn:microsoft.com/office/officeart/2005/8/layout/hierarchy2"/>
    <dgm:cxn modelId="{F9DFB148-5E6C-4897-BB6A-94AF99939A71}" type="presOf" srcId="{0969A4AF-FC06-4FD3-8A4B-F1026C3F433B}" destId="{2ED7A92A-530E-424D-81D7-0ABA1FBF8E80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73F22C85-B003-42A1-8127-D6432720A782}" type="presOf" srcId="{432DCC30-3D30-4766-AE5A-DDA1E8E1C694}" destId="{D7C91FB9-804C-419F-A840-60C1222CFEF0}" srcOrd="1" destOrd="0" presId="urn:microsoft.com/office/officeart/2005/8/layout/hierarchy2"/>
    <dgm:cxn modelId="{32A0258F-1B70-4F6D-957C-318379106341}" type="presOf" srcId="{B70532A7-D3DA-4B84-B3F6-1A2B4861FC82}" destId="{5B061652-2171-4D39-8BCD-A835674795F1}" srcOrd="0" destOrd="0" presId="urn:microsoft.com/office/officeart/2005/8/layout/hierarchy2"/>
    <dgm:cxn modelId="{EB830A99-A7F9-4194-9DB7-0609662A08B7}" type="presOf" srcId="{0969A4AF-FC06-4FD3-8A4B-F1026C3F433B}" destId="{37DFA971-3BDD-4614-B3F4-FCCCA928E80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610785A1-BC4B-4120-9F77-E93B477D768E}" type="presOf" srcId="{BE7A866F-FCC5-436D-A2E0-A8A6DF76F8EB}" destId="{DF8ACA11-A784-4636-BE9F-ADD52C706CBC}" srcOrd="0" destOrd="0" presId="urn:microsoft.com/office/officeart/2005/8/layout/hierarchy2"/>
    <dgm:cxn modelId="{E25D1EA5-39EF-4006-8FAB-6EB064AF1C32}" type="presOf" srcId="{0143ECBF-D013-4B67-835C-463B22DE9D12}" destId="{15AA3F71-DF63-44F2-A3BA-35AE6A6DBF7D}" srcOrd="0" destOrd="0" presId="urn:microsoft.com/office/officeart/2005/8/layout/hierarchy2"/>
    <dgm:cxn modelId="{0E56EAC3-8431-416B-BE5E-47002673B748}" type="presOf" srcId="{949292E5-5D9F-4BED-BBD5-D5D43417B63B}" destId="{27E9DFBA-38D9-4890-81CD-E6DD6F1BD76C}" srcOrd="0" destOrd="0" presId="urn:microsoft.com/office/officeart/2005/8/layout/hierarchy2"/>
    <dgm:cxn modelId="{517B85C6-E60A-4999-98BF-B9AF9972D1F3}" type="presOf" srcId="{B2BE598A-CF53-4EAD-958F-AC3942F42736}" destId="{85D74912-EC50-4B9F-B5C0-FAED0F6C91EF}" srcOrd="1" destOrd="0" presId="urn:microsoft.com/office/officeart/2005/8/layout/hierarchy2"/>
    <dgm:cxn modelId="{D67A3ED9-8479-464B-BBA4-6AF3452014A7}" type="presOf" srcId="{B70532A7-D3DA-4B84-B3F6-1A2B4861FC82}" destId="{5B52B8B1-5A7E-47DC-BFAF-F4C44426EF47}" srcOrd="1" destOrd="0" presId="urn:microsoft.com/office/officeart/2005/8/layout/hierarchy2"/>
    <dgm:cxn modelId="{6C7CC7DD-A9A1-45D6-A550-0102696A72F9}" type="presOf" srcId="{2AD198EF-5E35-4DCE-8157-F6F2E2783276}" destId="{88EDACE5-21AE-4482-B8C7-116CF3A27E99}" srcOrd="0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255139F7-A9B9-4914-A71F-9B8B8A9BC4DF}" type="presOf" srcId="{B2BE598A-CF53-4EAD-958F-AC3942F42736}" destId="{500CC38C-370D-4E38-962F-8E689C001DB3}" srcOrd="0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D0DBC11B-E937-41A4-A1F7-33E35E431220}" type="presParOf" srcId="{8F76A44D-3E95-4BEE-A6A2-B19DE39C4CC8}" destId="{27E9DFBA-38D9-4890-81CD-E6DD6F1BD76C}" srcOrd="0" destOrd="0" presId="urn:microsoft.com/office/officeart/2005/8/layout/hierarchy2"/>
    <dgm:cxn modelId="{08647924-C298-48C6-9756-E7EF71B70B12}" type="presParOf" srcId="{27E9DFBA-38D9-4890-81CD-E6DD6F1BD76C}" destId="{CBB3C906-6C8E-43D0-A349-5CBA1BD5A1B2}" srcOrd="0" destOrd="0" presId="urn:microsoft.com/office/officeart/2005/8/layout/hierarchy2"/>
    <dgm:cxn modelId="{CAB03F78-6496-42D0-B03E-061D056154E7}" type="presParOf" srcId="{8F76A44D-3E95-4BEE-A6A2-B19DE39C4CC8}" destId="{16C6700E-9EBB-48A6-AFAB-3DD87471C1C2}" srcOrd="1" destOrd="0" presId="urn:microsoft.com/office/officeart/2005/8/layout/hierarchy2"/>
    <dgm:cxn modelId="{9DF8BA04-B2E0-4B26-ADAD-E37A2ED5CD69}" type="presParOf" srcId="{16C6700E-9EBB-48A6-AFAB-3DD87471C1C2}" destId="{CD21181F-0FF4-4082-92C6-4A9B73A74EDB}" srcOrd="0" destOrd="0" presId="urn:microsoft.com/office/officeart/2005/8/layout/hierarchy2"/>
    <dgm:cxn modelId="{4D8676AE-E96C-4BDC-980C-8F02F85E9FAE}" type="presParOf" srcId="{16C6700E-9EBB-48A6-AFAB-3DD87471C1C2}" destId="{F1DFB375-DAC6-4FF8-91DE-BC0637159726}" srcOrd="1" destOrd="0" presId="urn:microsoft.com/office/officeart/2005/8/layout/hierarchy2"/>
    <dgm:cxn modelId="{D1559D4D-A003-4F1D-B0AC-2C74EBBB330D}" type="presParOf" srcId="{F1DFB375-DAC6-4FF8-91DE-BC0637159726}" destId="{22C8D88C-9200-449A-95CA-C6C951FF9EFA}" srcOrd="0" destOrd="0" presId="urn:microsoft.com/office/officeart/2005/8/layout/hierarchy2"/>
    <dgm:cxn modelId="{CFB5722A-511D-477E-9D70-638D1233D688}" type="presParOf" srcId="{22C8D88C-9200-449A-95CA-C6C951FF9EFA}" destId="{D7C91FB9-804C-419F-A840-60C1222CFEF0}" srcOrd="0" destOrd="0" presId="urn:microsoft.com/office/officeart/2005/8/layout/hierarchy2"/>
    <dgm:cxn modelId="{AF848C79-B335-484E-9E2C-FA26D89D5D5B}" type="presParOf" srcId="{F1DFB375-DAC6-4FF8-91DE-BC0637159726}" destId="{6F13C50F-5A4A-42FF-8D18-6257C655505C}" srcOrd="1" destOrd="0" presId="urn:microsoft.com/office/officeart/2005/8/layout/hierarchy2"/>
    <dgm:cxn modelId="{AF48F686-1FFA-49A4-8733-AFC725008D8B}" type="presParOf" srcId="{6F13C50F-5A4A-42FF-8D18-6257C655505C}" destId="{15AA3F71-DF63-44F2-A3BA-35AE6A6DBF7D}" srcOrd="0" destOrd="0" presId="urn:microsoft.com/office/officeart/2005/8/layout/hierarchy2"/>
    <dgm:cxn modelId="{4348C9F7-81CF-4905-8E72-77C9FF76A781}" type="presParOf" srcId="{6F13C50F-5A4A-42FF-8D18-6257C655505C}" destId="{230A0D65-0855-402C-9DCF-6B08869A5139}" srcOrd="1" destOrd="0" presId="urn:microsoft.com/office/officeart/2005/8/layout/hierarchy2"/>
    <dgm:cxn modelId="{673DBF5B-17A2-437B-BAD2-237D3F87818E}" type="presParOf" srcId="{F1DFB375-DAC6-4FF8-91DE-BC0637159726}" destId="{DF8ACA11-A784-4636-BE9F-ADD52C706CBC}" srcOrd="2" destOrd="0" presId="urn:microsoft.com/office/officeart/2005/8/layout/hierarchy2"/>
    <dgm:cxn modelId="{1E46933D-D33B-4F1C-B48C-BE9DE691848A}" type="presParOf" srcId="{DF8ACA11-A784-4636-BE9F-ADD52C706CBC}" destId="{4E231741-F076-452D-97E4-5E3BC1C34C63}" srcOrd="0" destOrd="0" presId="urn:microsoft.com/office/officeart/2005/8/layout/hierarchy2"/>
    <dgm:cxn modelId="{18457653-E503-4081-853E-B047A9E56FD1}" type="presParOf" srcId="{F1DFB375-DAC6-4FF8-91DE-BC0637159726}" destId="{9101B551-1B1D-4A77-A019-BBEE43D3A318}" srcOrd="3" destOrd="0" presId="urn:microsoft.com/office/officeart/2005/8/layout/hierarchy2"/>
    <dgm:cxn modelId="{0454595B-F5A6-459C-98A4-208A85A17C6D}" type="presParOf" srcId="{9101B551-1B1D-4A77-A019-BBEE43D3A318}" destId="{2CE1C545-78E0-47B5-8C72-53A9EE24CD60}" srcOrd="0" destOrd="0" presId="urn:microsoft.com/office/officeart/2005/8/layout/hierarchy2"/>
    <dgm:cxn modelId="{9CD9A93C-F380-40DE-87B1-C16F93380A51}" type="presParOf" srcId="{9101B551-1B1D-4A77-A019-BBEE43D3A318}" destId="{F811D60C-AF2A-4807-93C3-7732DE610F21}" srcOrd="1" destOrd="0" presId="urn:microsoft.com/office/officeart/2005/8/layout/hierarchy2"/>
    <dgm:cxn modelId="{E388014F-8092-4521-B3B6-23E737899F32}" type="presParOf" srcId="{8F76A44D-3E95-4BEE-A6A2-B19DE39C4CC8}" destId="{37DFA971-3BDD-4614-B3F4-FCCCA928E801}" srcOrd="2" destOrd="0" presId="urn:microsoft.com/office/officeart/2005/8/layout/hierarchy2"/>
    <dgm:cxn modelId="{B1BA46DE-7BA0-43C1-ADA1-C3D9472CD36E}" type="presParOf" srcId="{37DFA971-3BDD-4614-B3F4-FCCCA928E801}" destId="{2ED7A92A-530E-424D-81D7-0ABA1FBF8E80}" srcOrd="0" destOrd="0" presId="urn:microsoft.com/office/officeart/2005/8/layout/hierarchy2"/>
    <dgm:cxn modelId="{0C7C8327-65D6-4D1D-A5A1-55E8E8BCA253}" type="presParOf" srcId="{8F76A44D-3E95-4BEE-A6A2-B19DE39C4CC8}" destId="{E5225CE1-2F09-4369-9607-0D669EBA8068}" srcOrd="3" destOrd="0" presId="urn:microsoft.com/office/officeart/2005/8/layout/hierarchy2"/>
    <dgm:cxn modelId="{9D55F33C-C63D-47F6-901F-DE2EB9C103AF}" type="presParOf" srcId="{E5225CE1-2F09-4369-9607-0D669EBA8068}" destId="{250F3298-E4AA-4904-A12B-AAC232EBAA5C}" srcOrd="0" destOrd="0" presId="urn:microsoft.com/office/officeart/2005/8/layout/hierarchy2"/>
    <dgm:cxn modelId="{EC9F636A-F241-4F4A-A3E7-39EEA615ECD8}" type="presParOf" srcId="{E5225CE1-2F09-4369-9607-0D669EBA8068}" destId="{BFED8BB7-D33D-472F-9935-70CC83B2F037}" srcOrd="1" destOrd="0" presId="urn:microsoft.com/office/officeart/2005/8/layout/hierarchy2"/>
    <dgm:cxn modelId="{EB81B6A0-D874-4357-A4F7-0D338CF4764F}" type="presParOf" srcId="{BFED8BB7-D33D-472F-9935-70CC83B2F037}" destId="{500CC38C-370D-4E38-962F-8E689C001DB3}" srcOrd="0" destOrd="0" presId="urn:microsoft.com/office/officeart/2005/8/layout/hierarchy2"/>
    <dgm:cxn modelId="{897D5519-D31A-4FB2-AB06-956A5815D2B8}" type="presParOf" srcId="{500CC38C-370D-4E38-962F-8E689C001DB3}" destId="{85D74912-EC50-4B9F-B5C0-FAED0F6C91EF}" srcOrd="0" destOrd="0" presId="urn:microsoft.com/office/officeart/2005/8/layout/hierarchy2"/>
    <dgm:cxn modelId="{C9FA6652-7870-4E3F-9E90-2CD2D6FFA078}" type="presParOf" srcId="{BFED8BB7-D33D-472F-9935-70CC83B2F037}" destId="{00CEF6A7-71FB-4F30-8D68-E51F32B89E83}" srcOrd="1" destOrd="0" presId="urn:microsoft.com/office/officeart/2005/8/layout/hierarchy2"/>
    <dgm:cxn modelId="{BB8CC206-B61D-45A8-BE24-A07344FAAB2F}" type="presParOf" srcId="{00CEF6A7-71FB-4F30-8D68-E51F32B89E83}" destId="{88EDACE5-21AE-4482-B8C7-116CF3A27E99}" srcOrd="0" destOrd="0" presId="urn:microsoft.com/office/officeart/2005/8/layout/hierarchy2"/>
    <dgm:cxn modelId="{551BD5D4-37D2-4FAD-BA39-8947E72ADECC}" type="presParOf" srcId="{00CEF6A7-71FB-4F30-8D68-E51F32B89E83}" destId="{80B51281-666C-4AB5-84E9-437113A56E9E}" srcOrd="1" destOrd="0" presId="urn:microsoft.com/office/officeart/2005/8/layout/hierarchy2"/>
    <dgm:cxn modelId="{2C42512C-BDE7-40CD-A75D-3401BEEC8BD0}" type="presParOf" srcId="{BFED8BB7-D33D-472F-9935-70CC83B2F037}" destId="{5B061652-2171-4D39-8BCD-A835674795F1}" srcOrd="2" destOrd="0" presId="urn:microsoft.com/office/officeart/2005/8/layout/hierarchy2"/>
    <dgm:cxn modelId="{B5E9834E-0559-403B-994A-85FA10945D21}" type="presParOf" srcId="{5B061652-2171-4D39-8BCD-A835674795F1}" destId="{5B52B8B1-5A7E-47DC-BFAF-F4C44426EF47}" srcOrd="0" destOrd="0" presId="urn:microsoft.com/office/officeart/2005/8/layout/hierarchy2"/>
    <dgm:cxn modelId="{72C957DB-FBDD-4444-8E6A-C3A39FFB32A1}" type="presParOf" srcId="{BFED8BB7-D33D-472F-9935-70CC83B2F037}" destId="{9501ABE0-7D23-49A4-8799-651C2C2C8E56}" srcOrd="3" destOrd="0" presId="urn:microsoft.com/office/officeart/2005/8/layout/hierarchy2"/>
    <dgm:cxn modelId="{49B4B26B-EF15-4768-B458-8D88F695A016}" type="presParOf" srcId="{9501ABE0-7D23-49A4-8799-651C2C2C8E56}" destId="{11F686DE-25FA-4C6B-B5BD-0426FD435EBF}" srcOrd="0" destOrd="0" presId="urn:microsoft.com/office/officeart/2005/8/layout/hierarchy2"/>
    <dgm:cxn modelId="{981B213F-CB6C-4128-8DB2-C74BD7F8DB3B}" type="presParOf" srcId="{9501ABE0-7D23-49A4-8799-651C2C2C8E56}" destId="{32D9AA0C-B29A-4CDD-BC13-44F570C7D123}" srcOrd="1" destOrd="0" presId="urn:microsoft.com/office/officeart/2005/8/layout/hierarchy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F56602-1F81-43B8-8FF4-6B603C2B9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05B665-67A3-49B9-8B39-9C1EE857274C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my-project</a:t>
          </a:r>
        </a:p>
      </dgm:t>
    </dgm:pt>
    <dgm:pt modelId="{C774EF35-4A74-4DA9-A4C0-0DDDB4D34667}" type="parTrans" cxnId="{6AF8324C-F99B-4B0C-993F-E29DE806F111}">
      <dgm:prSet/>
      <dgm:spPr/>
      <dgm:t>
        <a:bodyPr/>
        <a:lstStyle/>
        <a:p>
          <a:endParaRPr lang="en-US"/>
        </a:p>
      </dgm:t>
    </dgm:pt>
    <dgm:pt modelId="{228C30FF-8E66-484E-B0F5-02F5B778C350}" type="sibTrans" cxnId="{6AF8324C-F99B-4B0C-993F-E29DE806F111}">
      <dgm:prSet/>
      <dgm:spPr/>
      <dgm:t>
        <a:bodyPr/>
        <a:lstStyle/>
        <a:p>
          <a:endParaRPr lang="en-US"/>
        </a:p>
      </dgm:t>
    </dgm:pt>
    <dgm:pt modelId="{003EA6EE-58E5-40BF-9EA2-140291096720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docs</a:t>
          </a:r>
        </a:p>
      </dgm:t>
    </dgm:pt>
    <dgm:pt modelId="{949292E5-5D9F-4BED-BBD5-D5D43417B63B}" type="parTrans" cxnId="{7D95AB07-D0F7-4D10-8682-A4DBEC8DD21B}">
      <dgm:prSet/>
      <dgm:spPr/>
      <dgm:t>
        <a:bodyPr/>
        <a:lstStyle/>
        <a:p>
          <a:endParaRPr lang="en-US"/>
        </a:p>
      </dgm:t>
    </dgm:pt>
    <dgm:pt modelId="{96CC86AB-B719-427D-9B56-92BC9C4FE9D3}" type="sibTrans" cxnId="{7D95AB07-D0F7-4D10-8682-A4DBEC8DD21B}">
      <dgm:prSet/>
      <dgm:spPr/>
      <dgm:t>
        <a:bodyPr/>
        <a:lstStyle/>
        <a:p>
          <a:endParaRPr lang="en-US"/>
        </a:p>
      </dgm:t>
    </dgm:pt>
    <dgm:pt modelId="{0143ECBF-D013-4B67-835C-463B22DE9D1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manual.docx</a:t>
          </a:r>
        </a:p>
      </dgm:t>
    </dgm:pt>
    <dgm:pt modelId="{432DCC30-3D30-4766-AE5A-DDA1E8E1C694}" type="parTrans" cxnId="{D8D574F3-0600-44B8-8701-B6FBF837EB3F}">
      <dgm:prSet/>
      <dgm:spPr/>
      <dgm:t>
        <a:bodyPr/>
        <a:lstStyle/>
        <a:p>
          <a:endParaRPr lang="en-US"/>
        </a:p>
      </dgm:t>
    </dgm:pt>
    <dgm:pt modelId="{9C1A1D46-92B6-49D8-9042-590A4D8B1732}" type="sibTrans" cxnId="{D8D574F3-0600-44B8-8701-B6FBF837EB3F}">
      <dgm:prSet/>
      <dgm:spPr/>
      <dgm:t>
        <a:bodyPr/>
        <a:lstStyle/>
        <a:p>
          <a:endParaRPr lang="en-US"/>
        </a:p>
      </dgm:t>
    </dgm:pt>
    <dgm:pt modelId="{B134233E-B436-4370-8867-923B23EB229F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user_docs.docx</a:t>
          </a:r>
        </a:p>
      </dgm:t>
    </dgm:pt>
    <dgm:pt modelId="{BE7A866F-FCC5-436D-A2E0-A8A6DF76F8EB}" type="parTrans" cxnId="{90DC8E1B-16E1-438F-A627-01363ECD2564}">
      <dgm:prSet/>
      <dgm:spPr/>
      <dgm:t>
        <a:bodyPr/>
        <a:lstStyle/>
        <a:p>
          <a:endParaRPr lang="en-US"/>
        </a:p>
      </dgm:t>
    </dgm:pt>
    <dgm:pt modelId="{28A2D2F8-9ECA-46A6-A8B8-E71743D29E16}" type="sibTrans" cxnId="{90DC8E1B-16E1-438F-A627-01363ECD2564}">
      <dgm:prSet/>
      <dgm:spPr/>
      <dgm:t>
        <a:bodyPr/>
        <a:lstStyle/>
        <a:p>
          <a:endParaRPr lang="en-US"/>
        </a:p>
      </dgm:t>
    </dgm:pt>
    <dgm:pt modelId="{191770CA-EAB0-484A-8FFB-8F7DA062CE62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src</a:t>
          </a:r>
          <a:endParaRPr lang="en-US" dirty="0"/>
        </a:p>
      </dgm:t>
    </dgm:pt>
    <dgm:pt modelId="{0969A4AF-FC06-4FD3-8A4B-F1026C3F433B}" type="parTrans" cxnId="{0740DB16-55F5-4B69-9DD4-DE0501619762}">
      <dgm:prSet/>
      <dgm:spPr/>
      <dgm:t>
        <a:bodyPr/>
        <a:lstStyle/>
        <a:p>
          <a:endParaRPr lang="en-US"/>
        </a:p>
      </dgm:t>
    </dgm:pt>
    <dgm:pt modelId="{2F79FE89-23AB-494F-9A0B-78BBBC2258FF}" type="sibTrans" cxnId="{0740DB16-55F5-4B69-9DD4-DE0501619762}">
      <dgm:prSet/>
      <dgm:spPr/>
      <dgm:t>
        <a:bodyPr/>
        <a:lstStyle/>
        <a:p>
          <a:endParaRPr lang="en-US"/>
        </a:p>
      </dgm:t>
    </dgm:pt>
    <dgm:pt modelId="{2AD198EF-5E35-4DCE-8157-F6F2E2783276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 err="1"/>
            <a:t>main.rkt</a:t>
          </a:r>
          <a:endParaRPr lang="en-US" dirty="0"/>
        </a:p>
      </dgm:t>
    </dgm:pt>
    <dgm:pt modelId="{B2BE598A-CF53-4EAD-958F-AC3942F42736}" type="parTrans" cxnId="{A8C9EA5A-FAAC-4916-AAA1-AD4450BD9184}">
      <dgm:prSet/>
      <dgm:spPr/>
      <dgm:t>
        <a:bodyPr/>
        <a:lstStyle/>
        <a:p>
          <a:endParaRPr lang="en-US"/>
        </a:p>
      </dgm:t>
    </dgm:pt>
    <dgm:pt modelId="{312AAD88-89FB-4184-A457-B509728F010F}" type="sibTrans" cxnId="{A8C9EA5A-FAAC-4916-AAA1-AD4450BD9184}">
      <dgm:prSet/>
      <dgm:spPr/>
      <dgm:t>
        <a:bodyPr/>
        <a:lstStyle/>
        <a:p>
          <a:endParaRPr lang="en-US"/>
        </a:p>
      </dgm:t>
    </dgm:pt>
    <dgm:pt modelId="{A09C861D-2DAD-4964-84B8-895DB96D41E1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module1.rkt</a:t>
          </a:r>
        </a:p>
      </dgm:t>
    </dgm:pt>
    <dgm:pt modelId="{B70532A7-D3DA-4B84-B3F6-1A2B4861FC82}" type="parTrans" cxnId="{8742AC99-00D9-47A2-8E57-8F8847418D2E}">
      <dgm:prSet/>
      <dgm:spPr/>
      <dgm:t>
        <a:bodyPr/>
        <a:lstStyle/>
        <a:p>
          <a:endParaRPr lang="en-US"/>
        </a:p>
      </dgm:t>
    </dgm:pt>
    <dgm:pt modelId="{A351257F-D917-4A72-87BA-377F26305948}" type="sibTrans" cxnId="{8742AC99-00D9-47A2-8E57-8F8847418D2E}">
      <dgm:prSet/>
      <dgm:spPr/>
      <dgm:t>
        <a:bodyPr/>
        <a:lstStyle/>
        <a:p>
          <a:endParaRPr lang="en-US"/>
        </a:p>
      </dgm:t>
    </dgm:pt>
    <dgm:pt modelId="{ED1C36C9-9298-449E-B794-989BB7E9A38D}">
      <dgm:prSet phldrT="[Text]"/>
      <dgm:spPr>
        <a:ln>
          <a:solidFill>
            <a:srgbClr val="53565A"/>
          </a:solidFill>
        </a:ln>
      </dgm:spPr>
      <dgm:t>
        <a:bodyPr/>
        <a:lstStyle/>
        <a:p>
          <a:r>
            <a:rPr lang="en-US" dirty="0"/>
            <a:t>.git</a:t>
          </a:r>
        </a:p>
      </dgm:t>
    </dgm:pt>
    <dgm:pt modelId="{829D6BD3-C6B9-47BB-A92B-DB45D9C2F3BD}" type="parTrans" cxnId="{2C985494-09E7-4648-B590-C1268A650F60}">
      <dgm:prSet/>
      <dgm:spPr/>
      <dgm:t>
        <a:bodyPr/>
        <a:lstStyle/>
        <a:p>
          <a:endParaRPr lang="es-ES"/>
        </a:p>
      </dgm:t>
    </dgm:pt>
    <dgm:pt modelId="{58C87BC7-2917-4136-AEE9-E508D8B1F560}" type="sibTrans" cxnId="{2C985494-09E7-4648-B590-C1268A650F60}">
      <dgm:prSet/>
      <dgm:spPr/>
      <dgm:t>
        <a:bodyPr/>
        <a:lstStyle/>
        <a:p>
          <a:endParaRPr lang="es-ES"/>
        </a:p>
      </dgm:t>
    </dgm:pt>
    <dgm:pt modelId="{2BD46A2F-C42F-406A-9A1B-2C52C3E69199}" type="pres">
      <dgm:prSet presAssocID="{75F56602-1F81-43B8-8FF4-6B603C2B9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CF4588-342D-431F-BAAB-0FED7C7B9B22}" type="pres">
      <dgm:prSet presAssocID="{3B05B665-67A3-49B9-8B39-9C1EE857274C}" presName="root1" presStyleCnt="0"/>
      <dgm:spPr/>
    </dgm:pt>
    <dgm:pt modelId="{751A64B2-AA1B-4610-90F2-2585F0A6A46F}" type="pres">
      <dgm:prSet presAssocID="{3B05B665-67A3-49B9-8B39-9C1EE857274C}" presName="LevelOneTextNode" presStyleLbl="node0" presStyleIdx="0" presStyleCnt="1" custLinFactNeighborX="-5567" custLinFactNeighborY="-64406">
        <dgm:presLayoutVars>
          <dgm:chPref val="3"/>
        </dgm:presLayoutVars>
      </dgm:prSet>
      <dgm:spPr/>
    </dgm:pt>
    <dgm:pt modelId="{8F76A44D-3E95-4BEE-A6A2-B19DE39C4CC8}" type="pres">
      <dgm:prSet presAssocID="{3B05B665-67A3-49B9-8B39-9C1EE857274C}" presName="level2hierChild" presStyleCnt="0"/>
      <dgm:spPr/>
    </dgm:pt>
    <dgm:pt modelId="{C9600619-64AB-42DC-BDA8-EBE3B7639DC3}" type="pres">
      <dgm:prSet presAssocID="{829D6BD3-C6B9-47BB-A92B-DB45D9C2F3BD}" presName="conn2-1" presStyleLbl="parChTrans1D2" presStyleIdx="0" presStyleCnt="3"/>
      <dgm:spPr/>
    </dgm:pt>
    <dgm:pt modelId="{6D790461-DBA4-434D-8CF6-4BEF1191A964}" type="pres">
      <dgm:prSet presAssocID="{829D6BD3-C6B9-47BB-A92B-DB45D9C2F3BD}" presName="connTx" presStyleLbl="parChTrans1D2" presStyleIdx="0" presStyleCnt="3"/>
      <dgm:spPr/>
    </dgm:pt>
    <dgm:pt modelId="{CDF50155-12B9-4DC7-9CBD-7ABC7EE1E92A}" type="pres">
      <dgm:prSet presAssocID="{ED1C36C9-9298-449E-B794-989BB7E9A38D}" presName="root2" presStyleCnt="0"/>
      <dgm:spPr/>
    </dgm:pt>
    <dgm:pt modelId="{8D6BC32D-A1EA-489D-AC4F-DC62BB9F70D6}" type="pres">
      <dgm:prSet presAssocID="{ED1C36C9-9298-449E-B794-989BB7E9A38D}" presName="LevelTwoTextNode" presStyleLbl="node2" presStyleIdx="0" presStyleCnt="3" custLinFactNeighborX="-11939" custLinFactNeighborY="-46405">
        <dgm:presLayoutVars>
          <dgm:chPref val="3"/>
        </dgm:presLayoutVars>
      </dgm:prSet>
      <dgm:spPr/>
    </dgm:pt>
    <dgm:pt modelId="{7011CA8C-0D7C-452D-AD33-21C038B84A2F}" type="pres">
      <dgm:prSet presAssocID="{ED1C36C9-9298-449E-B794-989BB7E9A38D}" presName="level3hierChild" presStyleCnt="0"/>
      <dgm:spPr/>
    </dgm:pt>
    <dgm:pt modelId="{27E9DFBA-38D9-4890-81CD-E6DD6F1BD76C}" type="pres">
      <dgm:prSet presAssocID="{949292E5-5D9F-4BED-BBD5-D5D43417B63B}" presName="conn2-1" presStyleLbl="parChTrans1D2" presStyleIdx="1" presStyleCnt="3"/>
      <dgm:spPr/>
    </dgm:pt>
    <dgm:pt modelId="{CBB3C906-6C8E-43D0-A349-5CBA1BD5A1B2}" type="pres">
      <dgm:prSet presAssocID="{949292E5-5D9F-4BED-BBD5-D5D43417B63B}" presName="connTx" presStyleLbl="parChTrans1D2" presStyleIdx="1" presStyleCnt="3"/>
      <dgm:spPr/>
    </dgm:pt>
    <dgm:pt modelId="{16C6700E-9EBB-48A6-AFAB-3DD87471C1C2}" type="pres">
      <dgm:prSet presAssocID="{003EA6EE-58E5-40BF-9EA2-140291096720}" presName="root2" presStyleCnt="0"/>
      <dgm:spPr/>
    </dgm:pt>
    <dgm:pt modelId="{CD21181F-0FF4-4082-92C6-4A9B73A74EDB}" type="pres">
      <dgm:prSet presAssocID="{003EA6EE-58E5-40BF-9EA2-140291096720}" presName="LevelTwoTextNode" presStyleLbl="node2" presStyleIdx="1" presStyleCnt="3" custLinFactNeighborX="-11939" custLinFactNeighborY="44525">
        <dgm:presLayoutVars>
          <dgm:chPref val="3"/>
        </dgm:presLayoutVars>
      </dgm:prSet>
      <dgm:spPr/>
    </dgm:pt>
    <dgm:pt modelId="{F1DFB375-DAC6-4FF8-91DE-BC0637159726}" type="pres">
      <dgm:prSet presAssocID="{003EA6EE-58E5-40BF-9EA2-140291096720}" presName="level3hierChild" presStyleCnt="0"/>
      <dgm:spPr/>
    </dgm:pt>
    <dgm:pt modelId="{22C8D88C-9200-449A-95CA-C6C951FF9EFA}" type="pres">
      <dgm:prSet presAssocID="{432DCC30-3D30-4766-AE5A-DDA1E8E1C694}" presName="conn2-1" presStyleLbl="parChTrans1D3" presStyleIdx="0" presStyleCnt="4"/>
      <dgm:spPr/>
    </dgm:pt>
    <dgm:pt modelId="{D7C91FB9-804C-419F-A840-60C1222CFEF0}" type="pres">
      <dgm:prSet presAssocID="{432DCC30-3D30-4766-AE5A-DDA1E8E1C694}" presName="connTx" presStyleLbl="parChTrans1D3" presStyleIdx="0" presStyleCnt="4"/>
      <dgm:spPr/>
    </dgm:pt>
    <dgm:pt modelId="{6F13C50F-5A4A-42FF-8D18-6257C655505C}" type="pres">
      <dgm:prSet presAssocID="{0143ECBF-D013-4B67-835C-463B22DE9D12}" presName="root2" presStyleCnt="0"/>
      <dgm:spPr/>
    </dgm:pt>
    <dgm:pt modelId="{15AA3F71-DF63-44F2-A3BA-35AE6A6DBF7D}" type="pres">
      <dgm:prSet presAssocID="{0143ECBF-D013-4B67-835C-463B22DE9D12}" presName="LevelTwoTextNode" presStyleLbl="node3" presStyleIdx="0" presStyleCnt="4" custLinFactNeighborX="883" custLinFactNeighborY="55748">
        <dgm:presLayoutVars>
          <dgm:chPref val="3"/>
        </dgm:presLayoutVars>
      </dgm:prSet>
      <dgm:spPr/>
    </dgm:pt>
    <dgm:pt modelId="{230A0D65-0855-402C-9DCF-6B08869A5139}" type="pres">
      <dgm:prSet presAssocID="{0143ECBF-D013-4B67-835C-463B22DE9D12}" presName="level3hierChild" presStyleCnt="0"/>
      <dgm:spPr/>
    </dgm:pt>
    <dgm:pt modelId="{DF8ACA11-A784-4636-BE9F-ADD52C706CBC}" type="pres">
      <dgm:prSet presAssocID="{BE7A866F-FCC5-436D-A2E0-A8A6DF76F8EB}" presName="conn2-1" presStyleLbl="parChTrans1D3" presStyleIdx="1" presStyleCnt="4"/>
      <dgm:spPr/>
    </dgm:pt>
    <dgm:pt modelId="{4E231741-F076-452D-97E4-5E3BC1C34C63}" type="pres">
      <dgm:prSet presAssocID="{BE7A866F-FCC5-436D-A2E0-A8A6DF76F8EB}" presName="connTx" presStyleLbl="parChTrans1D3" presStyleIdx="1" presStyleCnt="4"/>
      <dgm:spPr/>
    </dgm:pt>
    <dgm:pt modelId="{9101B551-1B1D-4A77-A019-BBEE43D3A318}" type="pres">
      <dgm:prSet presAssocID="{B134233E-B436-4370-8867-923B23EB229F}" presName="root2" presStyleCnt="0"/>
      <dgm:spPr/>
    </dgm:pt>
    <dgm:pt modelId="{2CE1C545-78E0-47B5-8C72-53A9EE24CD60}" type="pres">
      <dgm:prSet presAssocID="{B134233E-B436-4370-8867-923B23EB229F}" presName="LevelTwoTextNode" presStyleLbl="node3" presStyleIdx="1" presStyleCnt="4" custLinFactNeighborX="-929" custLinFactNeighborY="42796">
        <dgm:presLayoutVars>
          <dgm:chPref val="3"/>
        </dgm:presLayoutVars>
      </dgm:prSet>
      <dgm:spPr/>
    </dgm:pt>
    <dgm:pt modelId="{F811D60C-AF2A-4807-93C3-7732DE610F21}" type="pres">
      <dgm:prSet presAssocID="{B134233E-B436-4370-8867-923B23EB229F}" presName="level3hierChild" presStyleCnt="0"/>
      <dgm:spPr/>
    </dgm:pt>
    <dgm:pt modelId="{37DFA971-3BDD-4614-B3F4-FCCCA928E801}" type="pres">
      <dgm:prSet presAssocID="{0969A4AF-FC06-4FD3-8A4B-F1026C3F433B}" presName="conn2-1" presStyleLbl="parChTrans1D2" presStyleIdx="2" presStyleCnt="3"/>
      <dgm:spPr/>
    </dgm:pt>
    <dgm:pt modelId="{2ED7A92A-530E-424D-81D7-0ABA1FBF8E80}" type="pres">
      <dgm:prSet presAssocID="{0969A4AF-FC06-4FD3-8A4B-F1026C3F433B}" presName="connTx" presStyleLbl="parChTrans1D2" presStyleIdx="2" presStyleCnt="3"/>
      <dgm:spPr/>
    </dgm:pt>
    <dgm:pt modelId="{E5225CE1-2F09-4369-9607-0D669EBA8068}" type="pres">
      <dgm:prSet presAssocID="{191770CA-EAB0-484A-8FFB-8F7DA062CE62}" presName="root2" presStyleCnt="0"/>
      <dgm:spPr/>
    </dgm:pt>
    <dgm:pt modelId="{250F3298-E4AA-4904-A12B-AAC232EBAA5C}" type="pres">
      <dgm:prSet presAssocID="{191770CA-EAB0-484A-8FFB-8F7DA062CE62}" presName="LevelTwoTextNode" presStyleLbl="node2" presStyleIdx="2" presStyleCnt="3" custLinFactNeighborX="-11939" custLinFactNeighborY="-7807">
        <dgm:presLayoutVars>
          <dgm:chPref val="3"/>
        </dgm:presLayoutVars>
      </dgm:prSet>
      <dgm:spPr/>
    </dgm:pt>
    <dgm:pt modelId="{BFED8BB7-D33D-472F-9935-70CC83B2F037}" type="pres">
      <dgm:prSet presAssocID="{191770CA-EAB0-484A-8FFB-8F7DA062CE62}" presName="level3hierChild" presStyleCnt="0"/>
      <dgm:spPr/>
    </dgm:pt>
    <dgm:pt modelId="{500CC38C-370D-4E38-962F-8E689C001DB3}" type="pres">
      <dgm:prSet presAssocID="{B2BE598A-CF53-4EAD-958F-AC3942F42736}" presName="conn2-1" presStyleLbl="parChTrans1D3" presStyleIdx="2" presStyleCnt="4"/>
      <dgm:spPr/>
    </dgm:pt>
    <dgm:pt modelId="{85D74912-EC50-4B9F-B5C0-FAED0F6C91EF}" type="pres">
      <dgm:prSet presAssocID="{B2BE598A-CF53-4EAD-958F-AC3942F42736}" presName="connTx" presStyleLbl="parChTrans1D3" presStyleIdx="2" presStyleCnt="4"/>
      <dgm:spPr/>
    </dgm:pt>
    <dgm:pt modelId="{00CEF6A7-71FB-4F30-8D68-E51F32B89E83}" type="pres">
      <dgm:prSet presAssocID="{2AD198EF-5E35-4DCE-8157-F6F2E2783276}" presName="root2" presStyleCnt="0"/>
      <dgm:spPr/>
    </dgm:pt>
    <dgm:pt modelId="{88EDACE5-21AE-4482-B8C7-116CF3A27E99}" type="pres">
      <dgm:prSet presAssocID="{2AD198EF-5E35-4DCE-8157-F6F2E2783276}" presName="LevelTwoTextNode" presStyleLbl="node3" presStyleIdx="2" presStyleCnt="4" custLinFactNeighborX="-1276" custLinFactNeighborY="31806">
        <dgm:presLayoutVars>
          <dgm:chPref val="3"/>
        </dgm:presLayoutVars>
      </dgm:prSet>
      <dgm:spPr/>
    </dgm:pt>
    <dgm:pt modelId="{80B51281-666C-4AB5-84E9-437113A56E9E}" type="pres">
      <dgm:prSet presAssocID="{2AD198EF-5E35-4DCE-8157-F6F2E2783276}" presName="level3hierChild" presStyleCnt="0"/>
      <dgm:spPr/>
    </dgm:pt>
    <dgm:pt modelId="{5B061652-2171-4D39-8BCD-A835674795F1}" type="pres">
      <dgm:prSet presAssocID="{B70532A7-D3DA-4B84-B3F6-1A2B4861FC82}" presName="conn2-1" presStyleLbl="parChTrans1D3" presStyleIdx="3" presStyleCnt="4"/>
      <dgm:spPr/>
    </dgm:pt>
    <dgm:pt modelId="{5B52B8B1-5A7E-47DC-BFAF-F4C44426EF47}" type="pres">
      <dgm:prSet presAssocID="{B70532A7-D3DA-4B84-B3F6-1A2B4861FC82}" presName="connTx" presStyleLbl="parChTrans1D3" presStyleIdx="3" presStyleCnt="4"/>
      <dgm:spPr/>
    </dgm:pt>
    <dgm:pt modelId="{9501ABE0-7D23-49A4-8799-651C2C2C8E56}" type="pres">
      <dgm:prSet presAssocID="{A09C861D-2DAD-4964-84B8-895DB96D41E1}" presName="root2" presStyleCnt="0"/>
      <dgm:spPr/>
    </dgm:pt>
    <dgm:pt modelId="{11F686DE-25FA-4C6B-B5BD-0426FD435EBF}" type="pres">
      <dgm:prSet presAssocID="{A09C861D-2DAD-4964-84B8-895DB96D41E1}" presName="LevelTwoTextNode" presStyleLbl="node3" presStyleIdx="3" presStyleCnt="4" custScaleX="100747" custLinFactNeighborX="-2530" custLinFactNeighborY="16980">
        <dgm:presLayoutVars>
          <dgm:chPref val="3"/>
        </dgm:presLayoutVars>
      </dgm:prSet>
      <dgm:spPr/>
    </dgm:pt>
    <dgm:pt modelId="{32D9AA0C-B29A-4CDD-BC13-44F570C7D123}" type="pres">
      <dgm:prSet presAssocID="{A09C861D-2DAD-4964-84B8-895DB96D41E1}" presName="level3hierChild" presStyleCnt="0"/>
      <dgm:spPr/>
    </dgm:pt>
  </dgm:ptLst>
  <dgm:cxnLst>
    <dgm:cxn modelId="{BF5D9D02-219E-4A38-AF7E-6E995629984B}" type="presOf" srcId="{949292E5-5D9F-4BED-BBD5-D5D43417B63B}" destId="{27E9DFBA-38D9-4890-81CD-E6DD6F1BD76C}" srcOrd="0" destOrd="0" presId="urn:microsoft.com/office/officeart/2005/8/layout/hierarchy2"/>
    <dgm:cxn modelId="{81A5A503-BD4B-4123-A808-A39EDDDB866E}" type="presOf" srcId="{A09C861D-2DAD-4964-84B8-895DB96D41E1}" destId="{11F686DE-25FA-4C6B-B5BD-0426FD435EBF}" srcOrd="0" destOrd="0" presId="urn:microsoft.com/office/officeart/2005/8/layout/hierarchy2"/>
    <dgm:cxn modelId="{7D95AB07-D0F7-4D10-8682-A4DBEC8DD21B}" srcId="{3B05B665-67A3-49B9-8B39-9C1EE857274C}" destId="{003EA6EE-58E5-40BF-9EA2-140291096720}" srcOrd="1" destOrd="0" parTransId="{949292E5-5D9F-4BED-BBD5-D5D43417B63B}" sibTransId="{96CC86AB-B719-427D-9B56-92BC9C4FE9D3}"/>
    <dgm:cxn modelId="{0740DB16-55F5-4B69-9DD4-DE0501619762}" srcId="{3B05B665-67A3-49B9-8B39-9C1EE857274C}" destId="{191770CA-EAB0-484A-8FFB-8F7DA062CE62}" srcOrd="2" destOrd="0" parTransId="{0969A4AF-FC06-4FD3-8A4B-F1026C3F433B}" sibTransId="{2F79FE89-23AB-494F-9A0B-78BBBC2258FF}"/>
    <dgm:cxn modelId="{155FE31A-7BA8-4DE3-8F3D-77EEF0A1E1D6}" type="presOf" srcId="{B134233E-B436-4370-8867-923B23EB229F}" destId="{2CE1C545-78E0-47B5-8C72-53A9EE24CD60}" srcOrd="0" destOrd="0" presId="urn:microsoft.com/office/officeart/2005/8/layout/hierarchy2"/>
    <dgm:cxn modelId="{90DC8E1B-16E1-438F-A627-01363ECD2564}" srcId="{003EA6EE-58E5-40BF-9EA2-140291096720}" destId="{B134233E-B436-4370-8867-923B23EB229F}" srcOrd="1" destOrd="0" parTransId="{BE7A866F-FCC5-436D-A2E0-A8A6DF76F8EB}" sibTransId="{28A2D2F8-9ECA-46A6-A8B8-E71743D29E16}"/>
    <dgm:cxn modelId="{3AD07228-D94E-4945-A27F-7AC7BA07B3C7}" type="presOf" srcId="{BE7A866F-FCC5-436D-A2E0-A8A6DF76F8EB}" destId="{DF8ACA11-A784-4636-BE9F-ADD52C706CBC}" srcOrd="0" destOrd="0" presId="urn:microsoft.com/office/officeart/2005/8/layout/hierarchy2"/>
    <dgm:cxn modelId="{72CCEB2C-2900-4062-AA95-A57FDC79E9A7}" type="presOf" srcId="{75F56602-1F81-43B8-8FF4-6B603C2B9FA0}" destId="{2BD46A2F-C42F-406A-9A1B-2C52C3E69199}" srcOrd="0" destOrd="0" presId="urn:microsoft.com/office/officeart/2005/8/layout/hierarchy2"/>
    <dgm:cxn modelId="{F3AFF63C-7746-473E-812D-F2EB63D6514C}" type="presOf" srcId="{B70532A7-D3DA-4B84-B3F6-1A2B4861FC82}" destId="{5B52B8B1-5A7E-47DC-BFAF-F4C44426EF47}" srcOrd="1" destOrd="0" presId="urn:microsoft.com/office/officeart/2005/8/layout/hierarchy2"/>
    <dgm:cxn modelId="{12791441-3641-4289-817F-E1F421060292}" type="presOf" srcId="{3B05B665-67A3-49B9-8B39-9C1EE857274C}" destId="{751A64B2-AA1B-4610-90F2-2585F0A6A46F}" srcOrd="0" destOrd="0" presId="urn:microsoft.com/office/officeart/2005/8/layout/hierarchy2"/>
    <dgm:cxn modelId="{44649B61-790C-4830-95A9-120A64D39218}" type="presOf" srcId="{949292E5-5D9F-4BED-BBD5-D5D43417B63B}" destId="{CBB3C906-6C8E-43D0-A349-5CBA1BD5A1B2}" srcOrd="1" destOrd="0" presId="urn:microsoft.com/office/officeart/2005/8/layout/hierarchy2"/>
    <dgm:cxn modelId="{6AF8324C-F99B-4B0C-993F-E29DE806F111}" srcId="{75F56602-1F81-43B8-8FF4-6B603C2B9FA0}" destId="{3B05B665-67A3-49B9-8B39-9C1EE857274C}" srcOrd="0" destOrd="0" parTransId="{C774EF35-4A74-4DA9-A4C0-0DDDB4D34667}" sibTransId="{228C30FF-8E66-484E-B0F5-02F5B778C350}"/>
    <dgm:cxn modelId="{36DC444C-FF9C-4183-AFAE-5D948B77BF24}" type="presOf" srcId="{432DCC30-3D30-4766-AE5A-DDA1E8E1C694}" destId="{22C8D88C-9200-449A-95CA-C6C951FF9EFA}" srcOrd="0" destOrd="0" presId="urn:microsoft.com/office/officeart/2005/8/layout/hierarchy2"/>
    <dgm:cxn modelId="{3D0E7571-039E-4FD1-A5A3-CAF8B3E63DF4}" type="presOf" srcId="{829D6BD3-C6B9-47BB-A92B-DB45D9C2F3BD}" destId="{C9600619-64AB-42DC-BDA8-EBE3B7639DC3}" srcOrd="0" destOrd="0" presId="urn:microsoft.com/office/officeart/2005/8/layout/hierarchy2"/>
    <dgm:cxn modelId="{3D09E252-BC66-4AA0-BC45-C0871405591F}" type="presOf" srcId="{003EA6EE-58E5-40BF-9EA2-140291096720}" destId="{CD21181F-0FF4-4082-92C6-4A9B73A74EDB}" srcOrd="0" destOrd="0" presId="urn:microsoft.com/office/officeart/2005/8/layout/hierarchy2"/>
    <dgm:cxn modelId="{E3621577-45BA-4B12-A873-2B59DE9D5C2A}" type="presOf" srcId="{0969A4AF-FC06-4FD3-8A4B-F1026C3F433B}" destId="{37DFA971-3BDD-4614-B3F4-FCCCA928E801}" srcOrd="0" destOrd="0" presId="urn:microsoft.com/office/officeart/2005/8/layout/hierarchy2"/>
    <dgm:cxn modelId="{A8C9EA5A-FAAC-4916-AAA1-AD4450BD9184}" srcId="{191770CA-EAB0-484A-8FFB-8F7DA062CE62}" destId="{2AD198EF-5E35-4DCE-8157-F6F2E2783276}" srcOrd="0" destOrd="0" parTransId="{B2BE598A-CF53-4EAD-958F-AC3942F42736}" sibTransId="{312AAD88-89FB-4184-A457-B509728F010F}"/>
    <dgm:cxn modelId="{9B071B7F-42D6-4712-9244-95620FE8B6B8}" type="presOf" srcId="{432DCC30-3D30-4766-AE5A-DDA1E8E1C694}" destId="{D7C91FB9-804C-419F-A840-60C1222CFEF0}" srcOrd="1" destOrd="0" presId="urn:microsoft.com/office/officeart/2005/8/layout/hierarchy2"/>
    <dgm:cxn modelId="{62A8E789-98CC-4C97-8F79-4931B2134260}" type="presOf" srcId="{0969A4AF-FC06-4FD3-8A4B-F1026C3F433B}" destId="{2ED7A92A-530E-424D-81D7-0ABA1FBF8E80}" srcOrd="1" destOrd="0" presId="urn:microsoft.com/office/officeart/2005/8/layout/hierarchy2"/>
    <dgm:cxn modelId="{D8BF1C8E-9C6E-462E-87B6-C6BDB5C5915F}" type="presOf" srcId="{191770CA-EAB0-484A-8FFB-8F7DA062CE62}" destId="{250F3298-E4AA-4904-A12B-AAC232EBAA5C}" srcOrd="0" destOrd="0" presId="urn:microsoft.com/office/officeart/2005/8/layout/hierarchy2"/>
    <dgm:cxn modelId="{48DCCD91-3674-4297-8313-48F3871209E1}" type="presOf" srcId="{B2BE598A-CF53-4EAD-958F-AC3942F42736}" destId="{500CC38C-370D-4E38-962F-8E689C001DB3}" srcOrd="0" destOrd="0" presId="urn:microsoft.com/office/officeart/2005/8/layout/hierarchy2"/>
    <dgm:cxn modelId="{2C985494-09E7-4648-B590-C1268A650F60}" srcId="{3B05B665-67A3-49B9-8B39-9C1EE857274C}" destId="{ED1C36C9-9298-449E-B794-989BB7E9A38D}" srcOrd="0" destOrd="0" parTransId="{829D6BD3-C6B9-47BB-A92B-DB45D9C2F3BD}" sibTransId="{58C87BC7-2917-4136-AEE9-E508D8B1F560}"/>
    <dgm:cxn modelId="{A36EEE98-D7D4-4D6D-9527-49B2EC7C3F08}" type="presOf" srcId="{B70532A7-D3DA-4B84-B3F6-1A2B4861FC82}" destId="{5B061652-2171-4D39-8BCD-A835674795F1}" srcOrd="0" destOrd="0" presId="urn:microsoft.com/office/officeart/2005/8/layout/hierarchy2"/>
    <dgm:cxn modelId="{8742AC99-00D9-47A2-8E57-8F8847418D2E}" srcId="{191770CA-EAB0-484A-8FFB-8F7DA062CE62}" destId="{A09C861D-2DAD-4964-84B8-895DB96D41E1}" srcOrd="1" destOrd="0" parTransId="{B70532A7-D3DA-4B84-B3F6-1A2B4861FC82}" sibTransId="{A351257F-D917-4A72-87BA-377F26305948}"/>
    <dgm:cxn modelId="{3B7E109E-6EF9-45DF-B58D-210A4CA9FBF9}" type="presOf" srcId="{829D6BD3-C6B9-47BB-A92B-DB45D9C2F3BD}" destId="{6D790461-DBA4-434D-8CF6-4BEF1191A964}" srcOrd="1" destOrd="0" presId="urn:microsoft.com/office/officeart/2005/8/layout/hierarchy2"/>
    <dgm:cxn modelId="{253462DE-2391-4E8C-9122-D27FE81CB3BC}" type="presOf" srcId="{2AD198EF-5E35-4DCE-8157-F6F2E2783276}" destId="{88EDACE5-21AE-4482-B8C7-116CF3A27E99}" srcOrd="0" destOrd="0" presId="urn:microsoft.com/office/officeart/2005/8/layout/hierarchy2"/>
    <dgm:cxn modelId="{A28827E0-2569-452C-932C-CEFE3ED59B3D}" type="presOf" srcId="{ED1C36C9-9298-449E-B794-989BB7E9A38D}" destId="{8D6BC32D-A1EA-489D-AC4F-DC62BB9F70D6}" srcOrd="0" destOrd="0" presId="urn:microsoft.com/office/officeart/2005/8/layout/hierarchy2"/>
    <dgm:cxn modelId="{871F4CE0-6385-4E61-A6CE-480A7B95586D}" type="presOf" srcId="{BE7A866F-FCC5-436D-A2E0-A8A6DF76F8EB}" destId="{4E231741-F076-452D-97E4-5E3BC1C34C63}" srcOrd="1" destOrd="0" presId="urn:microsoft.com/office/officeart/2005/8/layout/hierarchy2"/>
    <dgm:cxn modelId="{D8D574F3-0600-44B8-8701-B6FBF837EB3F}" srcId="{003EA6EE-58E5-40BF-9EA2-140291096720}" destId="{0143ECBF-D013-4B67-835C-463B22DE9D12}" srcOrd="0" destOrd="0" parTransId="{432DCC30-3D30-4766-AE5A-DDA1E8E1C694}" sibTransId="{9C1A1D46-92B6-49D8-9042-590A4D8B1732}"/>
    <dgm:cxn modelId="{DF95F6F5-666D-4621-861A-76CC92E9A372}" type="presOf" srcId="{0143ECBF-D013-4B67-835C-463B22DE9D12}" destId="{15AA3F71-DF63-44F2-A3BA-35AE6A6DBF7D}" srcOrd="0" destOrd="0" presId="urn:microsoft.com/office/officeart/2005/8/layout/hierarchy2"/>
    <dgm:cxn modelId="{89E106FB-E393-40DE-A2B4-C5CDCB29AE71}" type="presOf" srcId="{B2BE598A-CF53-4EAD-958F-AC3942F42736}" destId="{85D74912-EC50-4B9F-B5C0-FAED0F6C91EF}" srcOrd="1" destOrd="0" presId="urn:microsoft.com/office/officeart/2005/8/layout/hierarchy2"/>
    <dgm:cxn modelId="{DA167C48-0D28-4FFB-B02F-25A95E59E537}" type="presParOf" srcId="{2BD46A2F-C42F-406A-9A1B-2C52C3E69199}" destId="{64CF4588-342D-431F-BAAB-0FED7C7B9B22}" srcOrd="0" destOrd="0" presId="urn:microsoft.com/office/officeart/2005/8/layout/hierarchy2"/>
    <dgm:cxn modelId="{1B5AD2ED-0FE6-464C-AC09-2549B1CF9842}" type="presParOf" srcId="{64CF4588-342D-431F-BAAB-0FED7C7B9B22}" destId="{751A64B2-AA1B-4610-90F2-2585F0A6A46F}" srcOrd="0" destOrd="0" presId="urn:microsoft.com/office/officeart/2005/8/layout/hierarchy2"/>
    <dgm:cxn modelId="{7958BF3E-9E93-424C-8606-C6A5A68207BE}" type="presParOf" srcId="{64CF4588-342D-431F-BAAB-0FED7C7B9B22}" destId="{8F76A44D-3E95-4BEE-A6A2-B19DE39C4CC8}" srcOrd="1" destOrd="0" presId="urn:microsoft.com/office/officeart/2005/8/layout/hierarchy2"/>
    <dgm:cxn modelId="{07E31A0F-5608-4A80-9BE5-ADB65E3D3177}" type="presParOf" srcId="{8F76A44D-3E95-4BEE-A6A2-B19DE39C4CC8}" destId="{C9600619-64AB-42DC-BDA8-EBE3B7639DC3}" srcOrd="0" destOrd="0" presId="urn:microsoft.com/office/officeart/2005/8/layout/hierarchy2"/>
    <dgm:cxn modelId="{6DAE3703-7C1C-4502-A3FD-338C7807DA29}" type="presParOf" srcId="{C9600619-64AB-42DC-BDA8-EBE3B7639DC3}" destId="{6D790461-DBA4-434D-8CF6-4BEF1191A964}" srcOrd="0" destOrd="0" presId="urn:microsoft.com/office/officeart/2005/8/layout/hierarchy2"/>
    <dgm:cxn modelId="{3006694D-8AD0-44AD-90C1-4EDAAAB4B7FA}" type="presParOf" srcId="{8F76A44D-3E95-4BEE-A6A2-B19DE39C4CC8}" destId="{CDF50155-12B9-4DC7-9CBD-7ABC7EE1E92A}" srcOrd="1" destOrd="0" presId="urn:microsoft.com/office/officeart/2005/8/layout/hierarchy2"/>
    <dgm:cxn modelId="{6C34661B-7428-480C-AE49-A056F4D4D09C}" type="presParOf" srcId="{CDF50155-12B9-4DC7-9CBD-7ABC7EE1E92A}" destId="{8D6BC32D-A1EA-489D-AC4F-DC62BB9F70D6}" srcOrd="0" destOrd="0" presId="urn:microsoft.com/office/officeart/2005/8/layout/hierarchy2"/>
    <dgm:cxn modelId="{B5CAD1DF-5E93-4EFB-9D8F-8DE2C78969BE}" type="presParOf" srcId="{CDF50155-12B9-4DC7-9CBD-7ABC7EE1E92A}" destId="{7011CA8C-0D7C-452D-AD33-21C038B84A2F}" srcOrd="1" destOrd="0" presId="urn:microsoft.com/office/officeart/2005/8/layout/hierarchy2"/>
    <dgm:cxn modelId="{EDC3E94F-5404-49A6-ABF8-49FEE41283E2}" type="presParOf" srcId="{8F76A44D-3E95-4BEE-A6A2-B19DE39C4CC8}" destId="{27E9DFBA-38D9-4890-81CD-E6DD6F1BD76C}" srcOrd="2" destOrd="0" presId="urn:microsoft.com/office/officeart/2005/8/layout/hierarchy2"/>
    <dgm:cxn modelId="{56BA1C48-6E01-478A-9A65-54175DB135CD}" type="presParOf" srcId="{27E9DFBA-38D9-4890-81CD-E6DD6F1BD76C}" destId="{CBB3C906-6C8E-43D0-A349-5CBA1BD5A1B2}" srcOrd="0" destOrd="0" presId="urn:microsoft.com/office/officeart/2005/8/layout/hierarchy2"/>
    <dgm:cxn modelId="{8C8CF3A8-A807-49C6-AF35-42E875891A18}" type="presParOf" srcId="{8F76A44D-3E95-4BEE-A6A2-B19DE39C4CC8}" destId="{16C6700E-9EBB-48A6-AFAB-3DD87471C1C2}" srcOrd="3" destOrd="0" presId="urn:microsoft.com/office/officeart/2005/8/layout/hierarchy2"/>
    <dgm:cxn modelId="{CCA1F08C-445F-4425-A56E-6CE9E10AFFA5}" type="presParOf" srcId="{16C6700E-9EBB-48A6-AFAB-3DD87471C1C2}" destId="{CD21181F-0FF4-4082-92C6-4A9B73A74EDB}" srcOrd="0" destOrd="0" presId="urn:microsoft.com/office/officeart/2005/8/layout/hierarchy2"/>
    <dgm:cxn modelId="{B3548BFB-1208-44A0-8527-208F39670A38}" type="presParOf" srcId="{16C6700E-9EBB-48A6-AFAB-3DD87471C1C2}" destId="{F1DFB375-DAC6-4FF8-91DE-BC0637159726}" srcOrd="1" destOrd="0" presId="urn:microsoft.com/office/officeart/2005/8/layout/hierarchy2"/>
    <dgm:cxn modelId="{A5CFE562-5FD6-4773-A225-01128B577822}" type="presParOf" srcId="{F1DFB375-DAC6-4FF8-91DE-BC0637159726}" destId="{22C8D88C-9200-449A-95CA-C6C951FF9EFA}" srcOrd="0" destOrd="0" presId="urn:microsoft.com/office/officeart/2005/8/layout/hierarchy2"/>
    <dgm:cxn modelId="{CF1CFF40-4A27-4989-8189-DAB9664EEB50}" type="presParOf" srcId="{22C8D88C-9200-449A-95CA-C6C951FF9EFA}" destId="{D7C91FB9-804C-419F-A840-60C1222CFEF0}" srcOrd="0" destOrd="0" presId="urn:microsoft.com/office/officeart/2005/8/layout/hierarchy2"/>
    <dgm:cxn modelId="{16F1F8D3-08B6-4336-AA42-B65ED1C1D141}" type="presParOf" srcId="{F1DFB375-DAC6-4FF8-91DE-BC0637159726}" destId="{6F13C50F-5A4A-42FF-8D18-6257C655505C}" srcOrd="1" destOrd="0" presId="urn:microsoft.com/office/officeart/2005/8/layout/hierarchy2"/>
    <dgm:cxn modelId="{E3B06B4B-E4EF-409E-AF31-F9D6145C2430}" type="presParOf" srcId="{6F13C50F-5A4A-42FF-8D18-6257C655505C}" destId="{15AA3F71-DF63-44F2-A3BA-35AE6A6DBF7D}" srcOrd="0" destOrd="0" presId="urn:microsoft.com/office/officeart/2005/8/layout/hierarchy2"/>
    <dgm:cxn modelId="{437EF0F3-EBE3-40D6-B6A6-ED1C8B12D6C8}" type="presParOf" srcId="{6F13C50F-5A4A-42FF-8D18-6257C655505C}" destId="{230A0D65-0855-402C-9DCF-6B08869A5139}" srcOrd="1" destOrd="0" presId="urn:microsoft.com/office/officeart/2005/8/layout/hierarchy2"/>
    <dgm:cxn modelId="{B9748EC9-5E91-4B76-B6C3-C05CEC50A4F0}" type="presParOf" srcId="{F1DFB375-DAC6-4FF8-91DE-BC0637159726}" destId="{DF8ACA11-A784-4636-BE9F-ADD52C706CBC}" srcOrd="2" destOrd="0" presId="urn:microsoft.com/office/officeart/2005/8/layout/hierarchy2"/>
    <dgm:cxn modelId="{74971791-DF28-42B6-B16B-DD8DC1A1E8F7}" type="presParOf" srcId="{DF8ACA11-A784-4636-BE9F-ADD52C706CBC}" destId="{4E231741-F076-452D-97E4-5E3BC1C34C63}" srcOrd="0" destOrd="0" presId="urn:microsoft.com/office/officeart/2005/8/layout/hierarchy2"/>
    <dgm:cxn modelId="{EEE9632D-73B2-4B54-85F3-3236CB0B4EED}" type="presParOf" srcId="{F1DFB375-DAC6-4FF8-91DE-BC0637159726}" destId="{9101B551-1B1D-4A77-A019-BBEE43D3A318}" srcOrd="3" destOrd="0" presId="urn:microsoft.com/office/officeart/2005/8/layout/hierarchy2"/>
    <dgm:cxn modelId="{9EC3AA55-64C4-4BF0-846A-76CAABDCC8D8}" type="presParOf" srcId="{9101B551-1B1D-4A77-A019-BBEE43D3A318}" destId="{2CE1C545-78E0-47B5-8C72-53A9EE24CD60}" srcOrd="0" destOrd="0" presId="urn:microsoft.com/office/officeart/2005/8/layout/hierarchy2"/>
    <dgm:cxn modelId="{A3F45611-6A61-4797-810E-65023BA4D684}" type="presParOf" srcId="{9101B551-1B1D-4A77-A019-BBEE43D3A318}" destId="{F811D60C-AF2A-4807-93C3-7732DE610F21}" srcOrd="1" destOrd="0" presId="urn:microsoft.com/office/officeart/2005/8/layout/hierarchy2"/>
    <dgm:cxn modelId="{A6691FDC-E7B2-44A2-A7AD-A022530F8B99}" type="presParOf" srcId="{8F76A44D-3E95-4BEE-A6A2-B19DE39C4CC8}" destId="{37DFA971-3BDD-4614-B3F4-FCCCA928E801}" srcOrd="4" destOrd="0" presId="urn:microsoft.com/office/officeart/2005/8/layout/hierarchy2"/>
    <dgm:cxn modelId="{92962DF7-AF9F-46C7-8921-8504ED8A89E7}" type="presParOf" srcId="{37DFA971-3BDD-4614-B3F4-FCCCA928E801}" destId="{2ED7A92A-530E-424D-81D7-0ABA1FBF8E80}" srcOrd="0" destOrd="0" presId="urn:microsoft.com/office/officeart/2005/8/layout/hierarchy2"/>
    <dgm:cxn modelId="{A1EFCEA4-E134-40A3-A0A2-66A0800C5FCA}" type="presParOf" srcId="{8F76A44D-3E95-4BEE-A6A2-B19DE39C4CC8}" destId="{E5225CE1-2F09-4369-9607-0D669EBA8068}" srcOrd="5" destOrd="0" presId="urn:microsoft.com/office/officeart/2005/8/layout/hierarchy2"/>
    <dgm:cxn modelId="{B1E3AC6A-F9FB-499A-B346-16DD0759553F}" type="presParOf" srcId="{E5225CE1-2F09-4369-9607-0D669EBA8068}" destId="{250F3298-E4AA-4904-A12B-AAC232EBAA5C}" srcOrd="0" destOrd="0" presId="urn:microsoft.com/office/officeart/2005/8/layout/hierarchy2"/>
    <dgm:cxn modelId="{94F7D0B9-284C-42AF-8737-E45AC819306C}" type="presParOf" srcId="{E5225CE1-2F09-4369-9607-0D669EBA8068}" destId="{BFED8BB7-D33D-472F-9935-70CC83B2F037}" srcOrd="1" destOrd="0" presId="urn:microsoft.com/office/officeart/2005/8/layout/hierarchy2"/>
    <dgm:cxn modelId="{8A00ED37-6D6F-4FA3-808D-323C9D9F74D4}" type="presParOf" srcId="{BFED8BB7-D33D-472F-9935-70CC83B2F037}" destId="{500CC38C-370D-4E38-962F-8E689C001DB3}" srcOrd="0" destOrd="0" presId="urn:microsoft.com/office/officeart/2005/8/layout/hierarchy2"/>
    <dgm:cxn modelId="{C0E7C809-69CF-465A-A660-5822A8F2962D}" type="presParOf" srcId="{500CC38C-370D-4E38-962F-8E689C001DB3}" destId="{85D74912-EC50-4B9F-B5C0-FAED0F6C91EF}" srcOrd="0" destOrd="0" presId="urn:microsoft.com/office/officeart/2005/8/layout/hierarchy2"/>
    <dgm:cxn modelId="{A842D4CC-70BF-474E-B5EA-FC122F29DF5A}" type="presParOf" srcId="{BFED8BB7-D33D-472F-9935-70CC83B2F037}" destId="{00CEF6A7-71FB-4F30-8D68-E51F32B89E83}" srcOrd="1" destOrd="0" presId="urn:microsoft.com/office/officeart/2005/8/layout/hierarchy2"/>
    <dgm:cxn modelId="{9DB6DF3D-DF26-4629-AD48-EA3FAD015799}" type="presParOf" srcId="{00CEF6A7-71FB-4F30-8D68-E51F32B89E83}" destId="{88EDACE5-21AE-4482-B8C7-116CF3A27E99}" srcOrd="0" destOrd="0" presId="urn:microsoft.com/office/officeart/2005/8/layout/hierarchy2"/>
    <dgm:cxn modelId="{B54E964E-14A7-43E6-86F9-B3C8DB669BA5}" type="presParOf" srcId="{00CEF6A7-71FB-4F30-8D68-E51F32B89E83}" destId="{80B51281-666C-4AB5-84E9-437113A56E9E}" srcOrd="1" destOrd="0" presId="urn:microsoft.com/office/officeart/2005/8/layout/hierarchy2"/>
    <dgm:cxn modelId="{61DF23ED-F678-48C1-8305-5DB18D316121}" type="presParOf" srcId="{BFED8BB7-D33D-472F-9935-70CC83B2F037}" destId="{5B061652-2171-4D39-8BCD-A835674795F1}" srcOrd="2" destOrd="0" presId="urn:microsoft.com/office/officeart/2005/8/layout/hierarchy2"/>
    <dgm:cxn modelId="{5BDE1F14-7DC5-4D7D-935A-D60AB6280FE9}" type="presParOf" srcId="{5B061652-2171-4D39-8BCD-A835674795F1}" destId="{5B52B8B1-5A7E-47DC-BFAF-F4C44426EF47}" srcOrd="0" destOrd="0" presId="urn:microsoft.com/office/officeart/2005/8/layout/hierarchy2"/>
    <dgm:cxn modelId="{A02A85A5-0C8D-4A70-B725-E9E87E1DE8CC}" type="presParOf" srcId="{BFED8BB7-D33D-472F-9935-70CC83B2F037}" destId="{9501ABE0-7D23-49A4-8799-651C2C2C8E56}" srcOrd="3" destOrd="0" presId="urn:microsoft.com/office/officeart/2005/8/layout/hierarchy2"/>
    <dgm:cxn modelId="{D11ECB1B-24DB-445D-9C16-A587283794DB}" type="presParOf" srcId="{9501ABE0-7D23-49A4-8799-651C2C2C8E56}" destId="{11F686DE-25FA-4C6B-B5BD-0426FD435EBF}" srcOrd="0" destOrd="0" presId="urn:microsoft.com/office/officeart/2005/8/layout/hierarchy2"/>
    <dgm:cxn modelId="{A74EEC66-8FCE-4AC9-BF80-DCA5B19DC77A}" type="presParOf" srcId="{9501ABE0-7D23-49A4-8799-651C2C2C8E56}" destId="{32D9AA0C-B29A-4CDD-BC13-44F570C7D12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933248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my-project</a:t>
          </a:r>
        </a:p>
      </dsp:txBody>
      <dsp:txXfrm>
        <a:off x="18407" y="951655"/>
        <a:ext cx="1220127" cy="591656"/>
      </dsp:txXfrm>
    </dsp:sp>
    <dsp:sp modelId="{27E9DFBA-38D9-4890-81CD-E6DD6F1BD76C}">
      <dsp:nvSpPr>
        <dsp:cNvPr id="0" name=""/>
        <dsp:cNvSpPr/>
      </dsp:nvSpPr>
      <dsp:spPr>
        <a:xfrm rot="19543937">
          <a:off x="1219714" y="1109613"/>
          <a:ext cx="428921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428921" y="171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23452" y="1116007"/>
        <a:ext cx="21446" cy="21446"/>
      </dsp:txXfrm>
    </dsp:sp>
    <dsp:sp modelId="{CD21181F-0FF4-4082-92C6-4A9B73A74EDB}">
      <dsp:nvSpPr>
        <dsp:cNvPr id="0" name=""/>
        <dsp:cNvSpPr/>
      </dsp:nvSpPr>
      <dsp:spPr>
        <a:xfrm>
          <a:off x="1611409" y="691740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docs</a:t>
          </a:r>
        </a:p>
      </dsp:txBody>
      <dsp:txXfrm>
        <a:off x="1629816" y="710147"/>
        <a:ext cx="1220127" cy="591656"/>
      </dsp:txXfrm>
    </dsp:sp>
    <dsp:sp modelId="{22C8D88C-9200-449A-95CA-C6C951FF9EFA}">
      <dsp:nvSpPr>
        <dsp:cNvPr id="0" name=""/>
        <dsp:cNvSpPr/>
      </dsp:nvSpPr>
      <dsp:spPr>
        <a:xfrm rot="20401610">
          <a:off x="2847105" y="868198"/>
          <a:ext cx="706482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706482" y="171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2684" y="867653"/>
        <a:ext cx="35324" cy="35324"/>
      </dsp:txXfrm>
    </dsp:sp>
    <dsp:sp modelId="{15AA3F71-DF63-44F2-A3BA-35AE6A6DBF7D}">
      <dsp:nvSpPr>
        <dsp:cNvPr id="0" name=""/>
        <dsp:cNvSpPr/>
      </dsp:nvSpPr>
      <dsp:spPr>
        <a:xfrm>
          <a:off x="3532341" y="450419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manual.docx</a:t>
          </a:r>
        </a:p>
      </dsp:txBody>
      <dsp:txXfrm>
        <a:off x="3550748" y="468826"/>
        <a:ext cx="1220127" cy="591656"/>
      </dsp:txXfrm>
    </dsp:sp>
    <dsp:sp modelId="{DF8ACA11-A784-4636-BE9F-ADD52C706CBC}">
      <dsp:nvSpPr>
        <dsp:cNvPr id="0" name=""/>
        <dsp:cNvSpPr/>
      </dsp:nvSpPr>
      <dsp:spPr>
        <a:xfrm rot="1917596">
          <a:off x="2811074" y="1188869"/>
          <a:ext cx="75571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755719" y="171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041" y="1187093"/>
        <a:ext cx="37785" cy="37785"/>
      </dsp:txXfrm>
    </dsp:sp>
    <dsp:sp modelId="{2CE1C545-78E0-47B5-8C72-53A9EE24CD60}">
      <dsp:nvSpPr>
        <dsp:cNvPr id="0" name=""/>
        <dsp:cNvSpPr/>
      </dsp:nvSpPr>
      <dsp:spPr>
        <a:xfrm>
          <a:off x="3509517" y="1091761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user_docs.docx</a:t>
          </a:r>
        </a:p>
      </dsp:txBody>
      <dsp:txXfrm>
        <a:off x="3527924" y="1110168"/>
        <a:ext cx="1220127" cy="591656"/>
      </dsp:txXfrm>
    </dsp:sp>
    <dsp:sp modelId="{37DFA971-3BDD-4614-B3F4-FCCCA928E801}">
      <dsp:nvSpPr>
        <dsp:cNvPr id="0" name=""/>
        <dsp:cNvSpPr/>
      </dsp:nvSpPr>
      <dsp:spPr>
        <a:xfrm rot="4141469">
          <a:off x="939066" y="1692667"/>
          <a:ext cx="990218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990218" y="171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09420" y="1685029"/>
        <a:ext cx="49510" cy="49510"/>
      </dsp:txXfrm>
    </dsp:sp>
    <dsp:sp modelId="{250F3298-E4AA-4904-A12B-AAC232EBAA5C}">
      <dsp:nvSpPr>
        <dsp:cNvPr id="0" name=""/>
        <dsp:cNvSpPr/>
      </dsp:nvSpPr>
      <dsp:spPr>
        <a:xfrm>
          <a:off x="1611409" y="1857849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src</a:t>
          </a:r>
          <a:endParaRPr lang="en-US" sz="1200" kern="1200" dirty="0"/>
        </a:p>
      </dsp:txBody>
      <dsp:txXfrm>
        <a:off x="1629816" y="1876256"/>
        <a:ext cx="1220127" cy="591656"/>
      </dsp:txXfrm>
    </dsp:sp>
    <dsp:sp modelId="{500CC38C-370D-4E38-962F-8E689C001DB3}">
      <dsp:nvSpPr>
        <dsp:cNvPr id="0" name=""/>
        <dsp:cNvSpPr/>
      </dsp:nvSpPr>
      <dsp:spPr>
        <a:xfrm rot="20999326">
          <a:off x="2863428" y="2098760"/>
          <a:ext cx="646650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646650" y="171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587" y="2099711"/>
        <a:ext cx="32332" cy="32332"/>
      </dsp:txXfrm>
    </dsp:sp>
    <dsp:sp modelId="{88EDACE5-21AE-4482-B8C7-116CF3A27E99}">
      <dsp:nvSpPr>
        <dsp:cNvPr id="0" name=""/>
        <dsp:cNvSpPr/>
      </dsp:nvSpPr>
      <dsp:spPr>
        <a:xfrm>
          <a:off x="3505156" y="1745434"/>
          <a:ext cx="125694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main.rkt</a:t>
          </a:r>
          <a:endParaRPr lang="en-US" sz="1200" kern="1200" dirty="0"/>
        </a:p>
      </dsp:txBody>
      <dsp:txXfrm>
        <a:off x="3523563" y="1763841"/>
        <a:ext cx="1220127" cy="591656"/>
      </dsp:txXfrm>
    </dsp:sp>
    <dsp:sp modelId="{5B061652-2171-4D39-8BCD-A835674795F1}">
      <dsp:nvSpPr>
        <dsp:cNvPr id="0" name=""/>
        <dsp:cNvSpPr/>
      </dsp:nvSpPr>
      <dsp:spPr>
        <a:xfrm rot="2387075">
          <a:off x="2774788" y="2413542"/>
          <a:ext cx="808169" cy="34233"/>
        </a:xfrm>
        <a:custGeom>
          <a:avLst/>
          <a:gdLst/>
          <a:ahLst/>
          <a:cxnLst/>
          <a:rect l="0" t="0" r="0" b="0"/>
          <a:pathLst>
            <a:path>
              <a:moveTo>
                <a:pt x="0" y="17116"/>
              </a:moveTo>
              <a:lnTo>
                <a:pt x="808169" y="171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8668" y="2410455"/>
        <a:ext cx="40408" cy="40408"/>
      </dsp:txXfrm>
    </dsp:sp>
    <dsp:sp modelId="{11F686DE-25FA-4C6B-B5BD-0426FD435EBF}">
      <dsp:nvSpPr>
        <dsp:cNvPr id="0" name=""/>
        <dsp:cNvSpPr/>
      </dsp:nvSpPr>
      <dsp:spPr>
        <a:xfrm>
          <a:off x="3489393" y="2374999"/>
          <a:ext cx="1266331" cy="628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module1.rkt</a:t>
          </a:r>
        </a:p>
      </dsp:txBody>
      <dsp:txXfrm>
        <a:off x="3507800" y="2393406"/>
        <a:ext cx="1229517" cy="591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887972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my-project</a:t>
          </a:r>
        </a:p>
      </dsp:txBody>
      <dsp:txXfrm>
        <a:off x="18408" y="906380"/>
        <a:ext cx="1220147" cy="591665"/>
      </dsp:txXfrm>
    </dsp:sp>
    <dsp:sp modelId="{C9600619-64AB-42DC-BDA8-EBE3B7639DC3}">
      <dsp:nvSpPr>
        <dsp:cNvPr id="0" name=""/>
        <dsp:cNvSpPr/>
      </dsp:nvSpPr>
      <dsp:spPr>
        <a:xfrm rot="17505557">
          <a:off x="956132" y="742406"/>
          <a:ext cx="956094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956094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10277" y="734324"/>
        <a:ext cx="47804" cy="47804"/>
      </dsp:txXfrm>
    </dsp:sp>
    <dsp:sp modelId="{8D6BC32D-A1EA-489D-AC4F-DC62BB9F70D6}">
      <dsp:nvSpPr>
        <dsp:cNvPr id="0" name=""/>
        <dsp:cNvSpPr/>
      </dsp:nvSpPr>
      <dsp:spPr>
        <a:xfrm>
          <a:off x="1611395" y="0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.git</a:t>
          </a:r>
        </a:p>
      </dsp:txBody>
      <dsp:txXfrm>
        <a:off x="1629803" y="18408"/>
        <a:ext cx="1220147" cy="591665"/>
      </dsp:txXfrm>
    </dsp:sp>
    <dsp:sp modelId="{27E9DFBA-38D9-4890-81CD-E6DD6F1BD76C}">
      <dsp:nvSpPr>
        <dsp:cNvPr id="0" name=""/>
        <dsp:cNvSpPr/>
      </dsp:nvSpPr>
      <dsp:spPr>
        <a:xfrm rot="2541850">
          <a:off x="1194334" y="1348010"/>
          <a:ext cx="479690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479690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22187" y="1351838"/>
        <a:ext cx="23984" cy="23984"/>
      </dsp:txXfrm>
    </dsp:sp>
    <dsp:sp modelId="{CD21181F-0FF4-4082-92C6-4A9B73A74EDB}">
      <dsp:nvSpPr>
        <dsp:cNvPr id="0" name=""/>
        <dsp:cNvSpPr/>
      </dsp:nvSpPr>
      <dsp:spPr>
        <a:xfrm>
          <a:off x="1611395" y="1211206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docs</a:t>
          </a:r>
        </a:p>
      </dsp:txBody>
      <dsp:txXfrm>
        <a:off x="1629803" y="1229614"/>
        <a:ext cx="1220147" cy="591665"/>
      </dsp:txXfrm>
    </dsp:sp>
    <dsp:sp modelId="{22C8D88C-9200-449A-95CA-C6C951FF9EFA}">
      <dsp:nvSpPr>
        <dsp:cNvPr id="0" name=""/>
        <dsp:cNvSpPr/>
      </dsp:nvSpPr>
      <dsp:spPr>
        <a:xfrm rot="20180660">
          <a:off x="2837905" y="1364206"/>
          <a:ext cx="7248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248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2214" y="1361905"/>
        <a:ext cx="36243" cy="36243"/>
      </dsp:txXfrm>
    </dsp:sp>
    <dsp:sp modelId="{15AA3F71-DF63-44F2-A3BA-35AE6A6DBF7D}">
      <dsp:nvSpPr>
        <dsp:cNvPr id="0" name=""/>
        <dsp:cNvSpPr/>
      </dsp:nvSpPr>
      <dsp:spPr>
        <a:xfrm>
          <a:off x="3532313" y="920364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manual.docx</a:t>
          </a:r>
        </a:p>
      </dsp:txBody>
      <dsp:txXfrm>
        <a:off x="3550721" y="938772"/>
        <a:ext cx="1220147" cy="591665"/>
      </dsp:txXfrm>
    </dsp:sp>
    <dsp:sp modelId="{DF8ACA11-A784-4636-BE9F-ADD52C706CBC}">
      <dsp:nvSpPr>
        <dsp:cNvPr id="0" name=""/>
        <dsp:cNvSpPr/>
      </dsp:nvSpPr>
      <dsp:spPr>
        <a:xfrm rot="1719839">
          <a:off x="2823583" y="1684882"/>
          <a:ext cx="730729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30729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80" y="1682434"/>
        <a:ext cx="36536" cy="36536"/>
      </dsp:txXfrm>
    </dsp:sp>
    <dsp:sp modelId="{2CE1C545-78E0-47B5-8C72-53A9EE24CD60}">
      <dsp:nvSpPr>
        <dsp:cNvPr id="0" name=""/>
        <dsp:cNvSpPr/>
      </dsp:nvSpPr>
      <dsp:spPr>
        <a:xfrm>
          <a:off x="3509537" y="1561717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user_docs.docx</a:t>
          </a:r>
        </a:p>
      </dsp:txBody>
      <dsp:txXfrm>
        <a:off x="3527945" y="1580125"/>
        <a:ext cx="1220147" cy="591665"/>
      </dsp:txXfrm>
    </dsp:sp>
    <dsp:sp modelId="{37DFA971-3BDD-4614-B3F4-FCCCA928E801}">
      <dsp:nvSpPr>
        <dsp:cNvPr id="0" name=""/>
        <dsp:cNvSpPr/>
      </dsp:nvSpPr>
      <dsp:spPr>
        <a:xfrm rot="4570262">
          <a:off x="692766" y="1906315"/>
          <a:ext cx="1482827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482827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97109" y="1885065"/>
        <a:ext cx="74141" cy="74141"/>
      </dsp:txXfrm>
    </dsp:sp>
    <dsp:sp modelId="{250F3298-E4AA-4904-A12B-AAC232EBAA5C}">
      <dsp:nvSpPr>
        <dsp:cNvPr id="0" name=""/>
        <dsp:cNvSpPr/>
      </dsp:nvSpPr>
      <dsp:spPr>
        <a:xfrm>
          <a:off x="1611395" y="2327818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src</a:t>
          </a:r>
          <a:endParaRPr lang="en-US" sz="1200" kern="1200" dirty="0"/>
        </a:p>
      </dsp:txBody>
      <dsp:txXfrm>
        <a:off x="1629803" y="2346226"/>
        <a:ext cx="1220147" cy="591665"/>
      </dsp:txXfrm>
    </dsp:sp>
    <dsp:sp modelId="{500CC38C-370D-4E38-962F-8E689C001DB3}">
      <dsp:nvSpPr>
        <dsp:cNvPr id="0" name=""/>
        <dsp:cNvSpPr/>
      </dsp:nvSpPr>
      <dsp:spPr>
        <a:xfrm rot="20999326">
          <a:off x="2863436" y="2570030"/>
          <a:ext cx="6466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6466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01" y="2569684"/>
        <a:ext cx="32333" cy="32333"/>
      </dsp:txXfrm>
    </dsp:sp>
    <dsp:sp modelId="{88EDACE5-21AE-4482-B8C7-116CF3A27E99}">
      <dsp:nvSpPr>
        <dsp:cNvPr id="0" name=""/>
        <dsp:cNvSpPr/>
      </dsp:nvSpPr>
      <dsp:spPr>
        <a:xfrm>
          <a:off x="3505175" y="2215401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main.rkt</a:t>
          </a:r>
          <a:endParaRPr lang="en-US" sz="1200" kern="1200" dirty="0"/>
        </a:p>
      </dsp:txBody>
      <dsp:txXfrm>
        <a:off x="3523583" y="2233809"/>
        <a:ext cx="1220147" cy="591665"/>
      </dsp:txXfrm>
    </dsp:sp>
    <dsp:sp modelId="{5B061652-2171-4D39-8BCD-A835674795F1}">
      <dsp:nvSpPr>
        <dsp:cNvPr id="0" name=""/>
        <dsp:cNvSpPr/>
      </dsp:nvSpPr>
      <dsp:spPr>
        <a:xfrm rot="2387075">
          <a:off x="2774794" y="2884818"/>
          <a:ext cx="808183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808183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8681" y="2880434"/>
        <a:ext cx="40409" cy="40409"/>
      </dsp:txXfrm>
    </dsp:sp>
    <dsp:sp modelId="{11F686DE-25FA-4C6B-B5BD-0426FD435EBF}">
      <dsp:nvSpPr>
        <dsp:cNvPr id="0" name=""/>
        <dsp:cNvSpPr/>
      </dsp:nvSpPr>
      <dsp:spPr>
        <a:xfrm>
          <a:off x="3489413" y="2844977"/>
          <a:ext cx="126635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module1.rkt</a:t>
          </a:r>
        </a:p>
      </dsp:txBody>
      <dsp:txXfrm>
        <a:off x="3507821" y="2863385"/>
        <a:ext cx="1229537" cy="5916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887972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my-project</a:t>
          </a:r>
        </a:p>
      </dsp:txBody>
      <dsp:txXfrm>
        <a:off x="18408" y="906380"/>
        <a:ext cx="1220147" cy="591665"/>
      </dsp:txXfrm>
    </dsp:sp>
    <dsp:sp modelId="{C9600619-64AB-42DC-BDA8-EBE3B7639DC3}">
      <dsp:nvSpPr>
        <dsp:cNvPr id="0" name=""/>
        <dsp:cNvSpPr/>
      </dsp:nvSpPr>
      <dsp:spPr>
        <a:xfrm rot="17505557">
          <a:off x="956132" y="742406"/>
          <a:ext cx="956094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956094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10277" y="734324"/>
        <a:ext cx="47804" cy="47804"/>
      </dsp:txXfrm>
    </dsp:sp>
    <dsp:sp modelId="{8D6BC32D-A1EA-489D-AC4F-DC62BB9F70D6}">
      <dsp:nvSpPr>
        <dsp:cNvPr id="0" name=""/>
        <dsp:cNvSpPr/>
      </dsp:nvSpPr>
      <dsp:spPr>
        <a:xfrm>
          <a:off x="1611395" y="0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.git</a:t>
          </a:r>
        </a:p>
      </dsp:txBody>
      <dsp:txXfrm>
        <a:off x="1629803" y="18408"/>
        <a:ext cx="1220147" cy="591665"/>
      </dsp:txXfrm>
    </dsp:sp>
    <dsp:sp modelId="{27E9DFBA-38D9-4890-81CD-E6DD6F1BD76C}">
      <dsp:nvSpPr>
        <dsp:cNvPr id="0" name=""/>
        <dsp:cNvSpPr/>
      </dsp:nvSpPr>
      <dsp:spPr>
        <a:xfrm rot="2541850">
          <a:off x="1194334" y="1348010"/>
          <a:ext cx="479690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479690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22187" y="1351838"/>
        <a:ext cx="23984" cy="23984"/>
      </dsp:txXfrm>
    </dsp:sp>
    <dsp:sp modelId="{CD21181F-0FF4-4082-92C6-4A9B73A74EDB}">
      <dsp:nvSpPr>
        <dsp:cNvPr id="0" name=""/>
        <dsp:cNvSpPr/>
      </dsp:nvSpPr>
      <dsp:spPr>
        <a:xfrm>
          <a:off x="1611395" y="1211206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docs</a:t>
          </a:r>
        </a:p>
      </dsp:txBody>
      <dsp:txXfrm>
        <a:off x="1629803" y="1229614"/>
        <a:ext cx="1220147" cy="591665"/>
      </dsp:txXfrm>
    </dsp:sp>
    <dsp:sp modelId="{22C8D88C-9200-449A-95CA-C6C951FF9EFA}">
      <dsp:nvSpPr>
        <dsp:cNvPr id="0" name=""/>
        <dsp:cNvSpPr/>
      </dsp:nvSpPr>
      <dsp:spPr>
        <a:xfrm rot="20180660">
          <a:off x="2837905" y="1364206"/>
          <a:ext cx="7248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248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2214" y="1361905"/>
        <a:ext cx="36243" cy="36243"/>
      </dsp:txXfrm>
    </dsp:sp>
    <dsp:sp modelId="{15AA3F71-DF63-44F2-A3BA-35AE6A6DBF7D}">
      <dsp:nvSpPr>
        <dsp:cNvPr id="0" name=""/>
        <dsp:cNvSpPr/>
      </dsp:nvSpPr>
      <dsp:spPr>
        <a:xfrm>
          <a:off x="3532313" y="920364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manual.docx</a:t>
          </a:r>
        </a:p>
      </dsp:txBody>
      <dsp:txXfrm>
        <a:off x="3550721" y="938772"/>
        <a:ext cx="1220147" cy="591665"/>
      </dsp:txXfrm>
    </dsp:sp>
    <dsp:sp modelId="{DF8ACA11-A784-4636-BE9F-ADD52C706CBC}">
      <dsp:nvSpPr>
        <dsp:cNvPr id="0" name=""/>
        <dsp:cNvSpPr/>
      </dsp:nvSpPr>
      <dsp:spPr>
        <a:xfrm rot="1719839">
          <a:off x="2823583" y="1684882"/>
          <a:ext cx="730729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30729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80" y="1682434"/>
        <a:ext cx="36536" cy="36536"/>
      </dsp:txXfrm>
    </dsp:sp>
    <dsp:sp modelId="{2CE1C545-78E0-47B5-8C72-53A9EE24CD60}">
      <dsp:nvSpPr>
        <dsp:cNvPr id="0" name=""/>
        <dsp:cNvSpPr/>
      </dsp:nvSpPr>
      <dsp:spPr>
        <a:xfrm>
          <a:off x="3509537" y="1561717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user_docs.docx</a:t>
          </a:r>
        </a:p>
      </dsp:txBody>
      <dsp:txXfrm>
        <a:off x="3527945" y="1580125"/>
        <a:ext cx="1220147" cy="591665"/>
      </dsp:txXfrm>
    </dsp:sp>
    <dsp:sp modelId="{37DFA971-3BDD-4614-B3F4-FCCCA928E801}">
      <dsp:nvSpPr>
        <dsp:cNvPr id="0" name=""/>
        <dsp:cNvSpPr/>
      </dsp:nvSpPr>
      <dsp:spPr>
        <a:xfrm rot="4570262">
          <a:off x="692766" y="1906315"/>
          <a:ext cx="1482827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482827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97109" y="1885065"/>
        <a:ext cx="74141" cy="74141"/>
      </dsp:txXfrm>
    </dsp:sp>
    <dsp:sp modelId="{250F3298-E4AA-4904-A12B-AAC232EBAA5C}">
      <dsp:nvSpPr>
        <dsp:cNvPr id="0" name=""/>
        <dsp:cNvSpPr/>
      </dsp:nvSpPr>
      <dsp:spPr>
        <a:xfrm>
          <a:off x="1611395" y="2327818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src</a:t>
          </a:r>
          <a:endParaRPr lang="en-US" sz="1200" kern="1200" dirty="0"/>
        </a:p>
      </dsp:txBody>
      <dsp:txXfrm>
        <a:off x="1629803" y="2346226"/>
        <a:ext cx="1220147" cy="591665"/>
      </dsp:txXfrm>
    </dsp:sp>
    <dsp:sp modelId="{500CC38C-370D-4E38-962F-8E689C001DB3}">
      <dsp:nvSpPr>
        <dsp:cNvPr id="0" name=""/>
        <dsp:cNvSpPr/>
      </dsp:nvSpPr>
      <dsp:spPr>
        <a:xfrm rot="20999326">
          <a:off x="2863436" y="2570030"/>
          <a:ext cx="6466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6466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01" y="2569684"/>
        <a:ext cx="32333" cy="32333"/>
      </dsp:txXfrm>
    </dsp:sp>
    <dsp:sp modelId="{88EDACE5-21AE-4482-B8C7-116CF3A27E99}">
      <dsp:nvSpPr>
        <dsp:cNvPr id="0" name=""/>
        <dsp:cNvSpPr/>
      </dsp:nvSpPr>
      <dsp:spPr>
        <a:xfrm>
          <a:off x="3505175" y="2215401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main.rkt</a:t>
          </a:r>
          <a:endParaRPr lang="en-US" sz="1200" kern="1200" dirty="0"/>
        </a:p>
      </dsp:txBody>
      <dsp:txXfrm>
        <a:off x="3523583" y="2233809"/>
        <a:ext cx="1220147" cy="591665"/>
      </dsp:txXfrm>
    </dsp:sp>
    <dsp:sp modelId="{5B061652-2171-4D39-8BCD-A835674795F1}">
      <dsp:nvSpPr>
        <dsp:cNvPr id="0" name=""/>
        <dsp:cNvSpPr/>
      </dsp:nvSpPr>
      <dsp:spPr>
        <a:xfrm rot="2387075">
          <a:off x="2774794" y="2884818"/>
          <a:ext cx="808183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808183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8681" y="2880434"/>
        <a:ext cx="40409" cy="40409"/>
      </dsp:txXfrm>
    </dsp:sp>
    <dsp:sp modelId="{11F686DE-25FA-4C6B-B5BD-0426FD435EBF}">
      <dsp:nvSpPr>
        <dsp:cNvPr id="0" name=""/>
        <dsp:cNvSpPr/>
      </dsp:nvSpPr>
      <dsp:spPr>
        <a:xfrm>
          <a:off x="3489413" y="2844977"/>
          <a:ext cx="126635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module1.rkt</a:t>
          </a:r>
        </a:p>
      </dsp:txBody>
      <dsp:txXfrm>
        <a:off x="3507821" y="2863385"/>
        <a:ext cx="1229537" cy="5916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887972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my-project</a:t>
          </a:r>
        </a:p>
      </dsp:txBody>
      <dsp:txXfrm>
        <a:off x="18408" y="906380"/>
        <a:ext cx="1220147" cy="591665"/>
      </dsp:txXfrm>
    </dsp:sp>
    <dsp:sp modelId="{C9600619-64AB-42DC-BDA8-EBE3B7639DC3}">
      <dsp:nvSpPr>
        <dsp:cNvPr id="0" name=""/>
        <dsp:cNvSpPr/>
      </dsp:nvSpPr>
      <dsp:spPr>
        <a:xfrm rot="17505557">
          <a:off x="956132" y="742406"/>
          <a:ext cx="956094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956094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410277" y="734324"/>
        <a:ext cx="47804" cy="47804"/>
      </dsp:txXfrm>
    </dsp:sp>
    <dsp:sp modelId="{8D6BC32D-A1EA-489D-AC4F-DC62BB9F70D6}">
      <dsp:nvSpPr>
        <dsp:cNvPr id="0" name=""/>
        <dsp:cNvSpPr/>
      </dsp:nvSpPr>
      <dsp:spPr>
        <a:xfrm>
          <a:off x="1611395" y="0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.git</a:t>
          </a:r>
        </a:p>
      </dsp:txBody>
      <dsp:txXfrm>
        <a:off x="1629803" y="18408"/>
        <a:ext cx="1220147" cy="591665"/>
      </dsp:txXfrm>
    </dsp:sp>
    <dsp:sp modelId="{27E9DFBA-38D9-4890-81CD-E6DD6F1BD76C}">
      <dsp:nvSpPr>
        <dsp:cNvPr id="0" name=""/>
        <dsp:cNvSpPr/>
      </dsp:nvSpPr>
      <dsp:spPr>
        <a:xfrm rot="2541850">
          <a:off x="1194334" y="1348010"/>
          <a:ext cx="479690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479690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22187" y="1351838"/>
        <a:ext cx="23984" cy="23984"/>
      </dsp:txXfrm>
    </dsp:sp>
    <dsp:sp modelId="{CD21181F-0FF4-4082-92C6-4A9B73A74EDB}">
      <dsp:nvSpPr>
        <dsp:cNvPr id="0" name=""/>
        <dsp:cNvSpPr/>
      </dsp:nvSpPr>
      <dsp:spPr>
        <a:xfrm>
          <a:off x="1611395" y="1211206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docs</a:t>
          </a:r>
        </a:p>
      </dsp:txBody>
      <dsp:txXfrm>
        <a:off x="1629803" y="1229614"/>
        <a:ext cx="1220147" cy="591665"/>
      </dsp:txXfrm>
    </dsp:sp>
    <dsp:sp modelId="{22C8D88C-9200-449A-95CA-C6C951FF9EFA}">
      <dsp:nvSpPr>
        <dsp:cNvPr id="0" name=""/>
        <dsp:cNvSpPr/>
      </dsp:nvSpPr>
      <dsp:spPr>
        <a:xfrm rot="20180660">
          <a:off x="2837905" y="1364206"/>
          <a:ext cx="7248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248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82214" y="1361905"/>
        <a:ext cx="36243" cy="36243"/>
      </dsp:txXfrm>
    </dsp:sp>
    <dsp:sp modelId="{15AA3F71-DF63-44F2-A3BA-35AE6A6DBF7D}">
      <dsp:nvSpPr>
        <dsp:cNvPr id="0" name=""/>
        <dsp:cNvSpPr/>
      </dsp:nvSpPr>
      <dsp:spPr>
        <a:xfrm>
          <a:off x="3532313" y="920364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manual.docx</a:t>
          </a:r>
        </a:p>
      </dsp:txBody>
      <dsp:txXfrm>
        <a:off x="3550721" y="938772"/>
        <a:ext cx="1220147" cy="591665"/>
      </dsp:txXfrm>
    </dsp:sp>
    <dsp:sp modelId="{DF8ACA11-A784-4636-BE9F-ADD52C706CBC}">
      <dsp:nvSpPr>
        <dsp:cNvPr id="0" name=""/>
        <dsp:cNvSpPr/>
      </dsp:nvSpPr>
      <dsp:spPr>
        <a:xfrm rot="1719839">
          <a:off x="2823583" y="1684882"/>
          <a:ext cx="730729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730729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80" y="1682434"/>
        <a:ext cx="36536" cy="36536"/>
      </dsp:txXfrm>
    </dsp:sp>
    <dsp:sp modelId="{2CE1C545-78E0-47B5-8C72-53A9EE24CD60}">
      <dsp:nvSpPr>
        <dsp:cNvPr id="0" name=""/>
        <dsp:cNvSpPr/>
      </dsp:nvSpPr>
      <dsp:spPr>
        <a:xfrm>
          <a:off x="3509537" y="1561717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user_docs.docx</a:t>
          </a:r>
        </a:p>
      </dsp:txBody>
      <dsp:txXfrm>
        <a:off x="3527945" y="1580125"/>
        <a:ext cx="1220147" cy="591665"/>
      </dsp:txXfrm>
    </dsp:sp>
    <dsp:sp modelId="{37DFA971-3BDD-4614-B3F4-FCCCA928E801}">
      <dsp:nvSpPr>
        <dsp:cNvPr id="0" name=""/>
        <dsp:cNvSpPr/>
      </dsp:nvSpPr>
      <dsp:spPr>
        <a:xfrm rot="4570262">
          <a:off x="692766" y="1906315"/>
          <a:ext cx="1482827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1482827" y="158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97109" y="1885065"/>
        <a:ext cx="74141" cy="74141"/>
      </dsp:txXfrm>
    </dsp:sp>
    <dsp:sp modelId="{250F3298-E4AA-4904-A12B-AAC232EBAA5C}">
      <dsp:nvSpPr>
        <dsp:cNvPr id="0" name=""/>
        <dsp:cNvSpPr/>
      </dsp:nvSpPr>
      <dsp:spPr>
        <a:xfrm>
          <a:off x="1611395" y="2327818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src</a:t>
          </a:r>
          <a:endParaRPr lang="en-US" sz="1200" kern="1200" dirty="0"/>
        </a:p>
      </dsp:txBody>
      <dsp:txXfrm>
        <a:off x="1629803" y="2346226"/>
        <a:ext cx="1220147" cy="591665"/>
      </dsp:txXfrm>
    </dsp:sp>
    <dsp:sp modelId="{500CC38C-370D-4E38-962F-8E689C001DB3}">
      <dsp:nvSpPr>
        <dsp:cNvPr id="0" name=""/>
        <dsp:cNvSpPr/>
      </dsp:nvSpPr>
      <dsp:spPr>
        <a:xfrm rot="20999326">
          <a:off x="2863436" y="2570030"/>
          <a:ext cx="646661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646661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0601" y="2569684"/>
        <a:ext cx="32333" cy="32333"/>
      </dsp:txXfrm>
    </dsp:sp>
    <dsp:sp modelId="{88EDACE5-21AE-4482-B8C7-116CF3A27E99}">
      <dsp:nvSpPr>
        <dsp:cNvPr id="0" name=""/>
        <dsp:cNvSpPr/>
      </dsp:nvSpPr>
      <dsp:spPr>
        <a:xfrm>
          <a:off x="3505175" y="2215401"/>
          <a:ext cx="125696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main.rkt</a:t>
          </a:r>
          <a:endParaRPr lang="en-US" sz="1200" kern="1200" dirty="0"/>
        </a:p>
      </dsp:txBody>
      <dsp:txXfrm>
        <a:off x="3523583" y="2233809"/>
        <a:ext cx="1220147" cy="591665"/>
      </dsp:txXfrm>
    </dsp:sp>
    <dsp:sp modelId="{5B061652-2171-4D39-8BCD-A835674795F1}">
      <dsp:nvSpPr>
        <dsp:cNvPr id="0" name=""/>
        <dsp:cNvSpPr/>
      </dsp:nvSpPr>
      <dsp:spPr>
        <a:xfrm rot="2387075">
          <a:off x="2774794" y="2884818"/>
          <a:ext cx="808183" cy="31640"/>
        </a:xfrm>
        <a:custGeom>
          <a:avLst/>
          <a:gdLst/>
          <a:ahLst/>
          <a:cxnLst/>
          <a:rect l="0" t="0" r="0" b="0"/>
          <a:pathLst>
            <a:path>
              <a:moveTo>
                <a:pt x="0" y="15820"/>
              </a:moveTo>
              <a:lnTo>
                <a:pt x="808183" y="158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8681" y="2880434"/>
        <a:ext cx="40409" cy="40409"/>
      </dsp:txXfrm>
    </dsp:sp>
    <dsp:sp modelId="{11F686DE-25FA-4C6B-B5BD-0426FD435EBF}">
      <dsp:nvSpPr>
        <dsp:cNvPr id="0" name=""/>
        <dsp:cNvSpPr/>
      </dsp:nvSpPr>
      <dsp:spPr>
        <a:xfrm>
          <a:off x="3489413" y="2844977"/>
          <a:ext cx="1266353" cy="628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module1.rkt</a:t>
          </a:r>
        </a:p>
      </dsp:txBody>
      <dsp:txXfrm>
        <a:off x="3507821" y="2863385"/>
        <a:ext cx="1229537" cy="5916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720939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my-project</a:t>
          </a:r>
        </a:p>
      </dsp:txBody>
      <dsp:txXfrm>
        <a:off x="10624" y="731563"/>
        <a:ext cx="704236" cy="341494"/>
      </dsp:txXfrm>
    </dsp:sp>
    <dsp:sp modelId="{C9600619-64AB-42DC-BDA8-EBE3B7639DC3}">
      <dsp:nvSpPr>
        <dsp:cNvPr id="0" name=""/>
        <dsp:cNvSpPr/>
      </dsp:nvSpPr>
      <dsp:spPr>
        <a:xfrm rot="17403635">
          <a:off x="529495" y="608932"/>
          <a:ext cx="596630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596630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812894" y="607178"/>
        <a:ext cx="29831" cy="29831"/>
      </dsp:txXfrm>
    </dsp:sp>
    <dsp:sp modelId="{8D6BC32D-A1EA-489D-AC4F-DC62BB9F70D6}">
      <dsp:nvSpPr>
        <dsp:cNvPr id="0" name=""/>
        <dsp:cNvSpPr/>
      </dsp:nvSpPr>
      <dsp:spPr>
        <a:xfrm>
          <a:off x="930136" y="160506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.git</a:t>
          </a:r>
        </a:p>
      </dsp:txBody>
      <dsp:txXfrm>
        <a:off x="940760" y="171130"/>
        <a:ext cx="704236" cy="341494"/>
      </dsp:txXfrm>
    </dsp:sp>
    <dsp:sp modelId="{27E9DFBA-38D9-4890-81CD-E6DD6F1BD76C}">
      <dsp:nvSpPr>
        <dsp:cNvPr id="0" name=""/>
        <dsp:cNvSpPr/>
      </dsp:nvSpPr>
      <dsp:spPr>
        <a:xfrm rot="2541146">
          <a:off x="689347" y="982429"/>
          <a:ext cx="276925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276925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887" y="988668"/>
        <a:ext cx="13846" cy="13846"/>
      </dsp:txXfrm>
    </dsp:sp>
    <dsp:sp modelId="{CD21181F-0FF4-4082-92C6-4A9B73A74EDB}">
      <dsp:nvSpPr>
        <dsp:cNvPr id="0" name=""/>
        <dsp:cNvSpPr/>
      </dsp:nvSpPr>
      <dsp:spPr>
        <a:xfrm>
          <a:off x="930136" y="907501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docs</a:t>
          </a:r>
        </a:p>
      </dsp:txBody>
      <dsp:txXfrm>
        <a:off x="940760" y="918125"/>
        <a:ext cx="704236" cy="341494"/>
      </dsp:txXfrm>
    </dsp:sp>
    <dsp:sp modelId="{22C8D88C-9200-449A-95CA-C6C951FF9EFA}">
      <dsp:nvSpPr>
        <dsp:cNvPr id="0" name=""/>
        <dsp:cNvSpPr/>
      </dsp:nvSpPr>
      <dsp:spPr>
        <a:xfrm rot="20180660">
          <a:off x="1638043" y="991777"/>
          <a:ext cx="418369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18369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68" y="994480"/>
        <a:ext cx="20918" cy="20918"/>
      </dsp:txXfrm>
    </dsp:sp>
    <dsp:sp modelId="{15AA3F71-DF63-44F2-A3BA-35AE6A6DBF7D}">
      <dsp:nvSpPr>
        <dsp:cNvPr id="0" name=""/>
        <dsp:cNvSpPr/>
      </dsp:nvSpPr>
      <dsp:spPr>
        <a:xfrm>
          <a:off x="2038835" y="739635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manual.docx</a:t>
          </a:r>
        </a:p>
      </dsp:txBody>
      <dsp:txXfrm>
        <a:off x="2049459" y="750259"/>
        <a:ext cx="704236" cy="341494"/>
      </dsp:txXfrm>
    </dsp:sp>
    <dsp:sp modelId="{DF8ACA11-A784-4636-BE9F-ADD52C706CBC}">
      <dsp:nvSpPr>
        <dsp:cNvPr id="0" name=""/>
        <dsp:cNvSpPr/>
      </dsp:nvSpPr>
      <dsp:spPr>
        <a:xfrm rot="1719839">
          <a:off x="1629776" y="1176863"/>
          <a:ext cx="421756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21756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111" y="1179480"/>
        <a:ext cx="21087" cy="21087"/>
      </dsp:txXfrm>
    </dsp:sp>
    <dsp:sp modelId="{2CE1C545-78E0-47B5-8C72-53A9EE24CD60}">
      <dsp:nvSpPr>
        <dsp:cNvPr id="0" name=""/>
        <dsp:cNvSpPr/>
      </dsp:nvSpPr>
      <dsp:spPr>
        <a:xfrm>
          <a:off x="2025689" y="1109806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user_docs.docx</a:t>
          </a:r>
        </a:p>
      </dsp:txBody>
      <dsp:txXfrm>
        <a:off x="2036313" y="1120430"/>
        <a:ext cx="704236" cy="341494"/>
      </dsp:txXfrm>
    </dsp:sp>
    <dsp:sp modelId="{37DFA971-3BDD-4614-B3F4-FCCCA928E801}">
      <dsp:nvSpPr>
        <dsp:cNvPr id="0" name=""/>
        <dsp:cNvSpPr/>
      </dsp:nvSpPr>
      <dsp:spPr>
        <a:xfrm rot="4569934">
          <a:off x="399876" y="1304668"/>
          <a:ext cx="855866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855866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13" y="1296433"/>
        <a:ext cx="42793" cy="42793"/>
      </dsp:txXfrm>
    </dsp:sp>
    <dsp:sp modelId="{250F3298-E4AA-4904-A12B-AAC232EBAA5C}">
      <dsp:nvSpPr>
        <dsp:cNvPr id="0" name=""/>
        <dsp:cNvSpPr/>
      </dsp:nvSpPr>
      <dsp:spPr>
        <a:xfrm>
          <a:off x="930136" y="1551977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src</a:t>
          </a:r>
          <a:endParaRPr lang="en-US" sz="700" kern="1200" dirty="0"/>
        </a:p>
      </dsp:txBody>
      <dsp:txXfrm>
        <a:off x="940760" y="1562601"/>
        <a:ext cx="704236" cy="341494"/>
      </dsp:txXfrm>
    </dsp:sp>
    <dsp:sp modelId="{500CC38C-370D-4E38-962F-8E689C001DB3}">
      <dsp:nvSpPr>
        <dsp:cNvPr id="0" name=""/>
        <dsp:cNvSpPr/>
      </dsp:nvSpPr>
      <dsp:spPr>
        <a:xfrm rot="20999326">
          <a:off x="1652778" y="1687745"/>
          <a:ext cx="373234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373234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065" y="1691576"/>
        <a:ext cx="18661" cy="18661"/>
      </dsp:txXfrm>
    </dsp:sp>
    <dsp:sp modelId="{88EDACE5-21AE-4482-B8C7-116CF3A27E99}">
      <dsp:nvSpPr>
        <dsp:cNvPr id="0" name=""/>
        <dsp:cNvSpPr/>
      </dsp:nvSpPr>
      <dsp:spPr>
        <a:xfrm>
          <a:off x="2023172" y="1487094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main.rkt</a:t>
          </a:r>
          <a:endParaRPr lang="en-US" sz="700" kern="1200" dirty="0"/>
        </a:p>
      </dsp:txBody>
      <dsp:txXfrm>
        <a:off x="2033796" y="1497718"/>
        <a:ext cx="704236" cy="341494"/>
      </dsp:txXfrm>
    </dsp:sp>
    <dsp:sp modelId="{5B061652-2171-4D39-8BCD-A835674795F1}">
      <dsp:nvSpPr>
        <dsp:cNvPr id="0" name=""/>
        <dsp:cNvSpPr/>
      </dsp:nvSpPr>
      <dsp:spPr>
        <a:xfrm rot="2387075">
          <a:off x="1601617" y="1869432"/>
          <a:ext cx="466460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66460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3185" y="1870932"/>
        <a:ext cx="23323" cy="23323"/>
      </dsp:txXfrm>
    </dsp:sp>
    <dsp:sp modelId="{11F686DE-25FA-4C6B-B5BD-0426FD435EBF}">
      <dsp:nvSpPr>
        <dsp:cNvPr id="0" name=""/>
        <dsp:cNvSpPr/>
      </dsp:nvSpPr>
      <dsp:spPr>
        <a:xfrm>
          <a:off x="2014074" y="1850467"/>
          <a:ext cx="730903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module1.rkt</a:t>
          </a:r>
        </a:p>
      </dsp:txBody>
      <dsp:txXfrm>
        <a:off x="2024698" y="1861091"/>
        <a:ext cx="709655" cy="341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720939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my-project</a:t>
          </a:r>
        </a:p>
      </dsp:txBody>
      <dsp:txXfrm>
        <a:off x="10624" y="731563"/>
        <a:ext cx="704236" cy="341494"/>
      </dsp:txXfrm>
    </dsp:sp>
    <dsp:sp modelId="{C9600619-64AB-42DC-BDA8-EBE3B7639DC3}">
      <dsp:nvSpPr>
        <dsp:cNvPr id="0" name=""/>
        <dsp:cNvSpPr/>
      </dsp:nvSpPr>
      <dsp:spPr>
        <a:xfrm rot="17403635">
          <a:off x="529495" y="608932"/>
          <a:ext cx="596630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596630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812894" y="607178"/>
        <a:ext cx="29831" cy="29831"/>
      </dsp:txXfrm>
    </dsp:sp>
    <dsp:sp modelId="{8D6BC32D-A1EA-489D-AC4F-DC62BB9F70D6}">
      <dsp:nvSpPr>
        <dsp:cNvPr id="0" name=""/>
        <dsp:cNvSpPr/>
      </dsp:nvSpPr>
      <dsp:spPr>
        <a:xfrm>
          <a:off x="930136" y="160506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.git</a:t>
          </a:r>
        </a:p>
      </dsp:txBody>
      <dsp:txXfrm>
        <a:off x="940760" y="171130"/>
        <a:ext cx="704236" cy="341494"/>
      </dsp:txXfrm>
    </dsp:sp>
    <dsp:sp modelId="{27E9DFBA-38D9-4890-81CD-E6DD6F1BD76C}">
      <dsp:nvSpPr>
        <dsp:cNvPr id="0" name=""/>
        <dsp:cNvSpPr/>
      </dsp:nvSpPr>
      <dsp:spPr>
        <a:xfrm rot="2541146">
          <a:off x="689347" y="982429"/>
          <a:ext cx="276925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276925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887" y="988668"/>
        <a:ext cx="13846" cy="13846"/>
      </dsp:txXfrm>
    </dsp:sp>
    <dsp:sp modelId="{CD21181F-0FF4-4082-92C6-4A9B73A74EDB}">
      <dsp:nvSpPr>
        <dsp:cNvPr id="0" name=""/>
        <dsp:cNvSpPr/>
      </dsp:nvSpPr>
      <dsp:spPr>
        <a:xfrm>
          <a:off x="930136" y="907501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docs</a:t>
          </a:r>
        </a:p>
      </dsp:txBody>
      <dsp:txXfrm>
        <a:off x="940760" y="918125"/>
        <a:ext cx="704236" cy="341494"/>
      </dsp:txXfrm>
    </dsp:sp>
    <dsp:sp modelId="{22C8D88C-9200-449A-95CA-C6C951FF9EFA}">
      <dsp:nvSpPr>
        <dsp:cNvPr id="0" name=""/>
        <dsp:cNvSpPr/>
      </dsp:nvSpPr>
      <dsp:spPr>
        <a:xfrm rot="20180660">
          <a:off x="1638043" y="991777"/>
          <a:ext cx="418369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18369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6768" y="994480"/>
        <a:ext cx="20918" cy="20918"/>
      </dsp:txXfrm>
    </dsp:sp>
    <dsp:sp modelId="{15AA3F71-DF63-44F2-A3BA-35AE6A6DBF7D}">
      <dsp:nvSpPr>
        <dsp:cNvPr id="0" name=""/>
        <dsp:cNvSpPr/>
      </dsp:nvSpPr>
      <dsp:spPr>
        <a:xfrm>
          <a:off x="2038835" y="739635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manual.docx</a:t>
          </a:r>
        </a:p>
      </dsp:txBody>
      <dsp:txXfrm>
        <a:off x="2049459" y="750259"/>
        <a:ext cx="704236" cy="341494"/>
      </dsp:txXfrm>
    </dsp:sp>
    <dsp:sp modelId="{DF8ACA11-A784-4636-BE9F-ADD52C706CBC}">
      <dsp:nvSpPr>
        <dsp:cNvPr id="0" name=""/>
        <dsp:cNvSpPr/>
      </dsp:nvSpPr>
      <dsp:spPr>
        <a:xfrm rot="1719839">
          <a:off x="1629776" y="1176863"/>
          <a:ext cx="421756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21756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111" y="1179480"/>
        <a:ext cx="21087" cy="21087"/>
      </dsp:txXfrm>
    </dsp:sp>
    <dsp:sp modelId="{2CE1C545-78E0-47B5-8C72-53A9EE24CD60}">
      <dsp:nvSpPr>
        <dsp:cNvPr id="0" name=""/>
        <dsp:cNvSpPr/>
      </dsp:nvSpPr>
      <dsp:spPr>
        <a:xfrm>
          <a:off x="2025689" y="1109806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user_docs.docx</a:t>
          </a:r>
        </a:p>
      </dsp:txBody>
      <dsp:txXfrm>
        <a:off x="2036313" y="1120430"/>
        <a:ext cx="704236" cy="341494"/>
      </dsp:txXfrm>
    </dsp:sp>
    <dsp:sp modelId="{37DFA971-3BDD-4614-B3F4-FCCCA928E801}">
      <dsp:nvSpPr>
        <dsp:cNvPr id="0" name=""/>
        <dsp:cNvSpPr/>
      </dsp:nvSpPr>
      <dsp:spPr>
        <a:xfrm rot="4569934">
          <a:off x="399876" y="1304668"/>
          <a:ext cx="855866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855866" y="131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13" y="1296433"/>
        <a:ext cx="42793" cy="42793"/>
      </dsp:txXfrm>
    </dsp:sp>
    <dsp:sp modelId="{250F3298-E4AA-4904-A12B-AAC232EBAA5C}">
      <dsp:nvSpPr>
        <dsp:cNvPr id="0" name=""/>
        <dsp:cNvSpPr/>
      </dsp:nvSpPr>
      <dsp:spPr>
        <a:xfrm>
          <a:off x="930136" y="1551977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src</a:t>
          </a:r>
          <a:endParaRPr lang="en-US" sz="700" kern="1200" dirty="0"/>
        </a:p>
      </dsp:txBody>
      <dsp:txXfrm>
        <a:off x="940760" y="1562601"/>
        <a:ext cx="704236" cy="341494"/>
      </dsp:txXfrm>
    </dsp:sp>
    <dsp:sp modelId="{500CC38C-370D-4E38-962F-8E689C001DB3}">
      <dsp:nvSpPr>
        <dsp:cNvPr id="0" name=""/>
        <dsp:cNvSpPr/>
      </dsp:nvSpPr>
      <dsp:spPr>
        <a:xfrm rot="20999326">
          <a:off x="1652778" y="1687745"/>
          <a:ext cx="373234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373234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065" y="1691576"/>
        <a:ext cx="18661" cy="18661"/>
      </dsp:txXfrm>
    </dsp:sp>
    <dsp:sp modelId="{88EDACE5-21AE-4482-B8C7-116CF3A27E99}">
      <dsp:nvSpPr>
        <dsp:cNvPr id="0" name=""/>
        <dsp:cNvSpPr/>
      </dsp:nvSpPr>
      <dsp:spPr>
        <a:xfrm>
          <a:off x="2023172" y="1487094"/>
          <a:ext cx="725484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main.rkt</a:t>
          </a:r>
          <a:endParaRPr lang="en-US" sz="700" kern="1200" dirty="0"/>
        </a:p>
      </dsp:txBody>
      <dsp:txXfrm>
        <a:off x="2033796" y="1497718"/>
        <a:ext cx="704236" cy="341494"/>
      </dsp:txXfrm>
    </dsp:sp>
    <dsp:sp modelId="{5B061652-2171-4D39-8BCD-A835674795F1}">
      <dsp:nvSpPr>
        <dsp:cNvPr id="0" name=""/>
        <dsp:cNvSpPr/>
      </dsp:nvSpPr>
      <dsp:spPr>
        <a:xfrm rot="2387075">
          <a:off x="1601617" y="1869432"/>
          <a:ext cx="466460" cy="26323"/>
        </a:xfrm>
        <a:custGeom>
          <a:avLst/>
          <a:gdLst/>
          <a:ahLst/>
          <a:cxnLst/>
          <a:rect l="0" t="0" r="0" b="0"/>
          <a:pathLst>
            <a:path>
              <a:moveTo>
                <a:pt x="0" y="13161"/>
              </a:moveTo>
              <a:lnTo>
                <a:pt x="466460" y="131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23185" y="1870932"/>
        <a:ext cx="23323" cy="23323"/>
      </dsp:txXfrm>
    </dsp:sp>
    <dsp:sp modelId="{11F686DE-25FA-4C6B-B5BD-0426FD435EBF}">
      <dsp:nvSpPr>
        <dsp:cNvPr id="0" name=""/>
        <dsp:cNvSpPr/>
      </dsp:nvSpPr>
      <dsp:spPr>
        <a:xfrm>
          <a:off x="2014074" y="1850467"/>
          <a:ext cx="730903" cy="362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module1.rkt</a:t>
          </a:r>
        </a:p>
      </dsp:txBody>
      <dsp:txXfrm>
        <a:off x="2024698" y="1861091"/>
        <a:ext cx="709655" cy="3414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A64B2-AA1B-4610-90F2-2585F0A6A46F}">
      <dsp:nvSpPr>
        <dsp:cNvPr id="0" name=""/>
        <dsp:cNvSpPr/>
      </dsp:nvSpPr>
      <dsp:spPr>
        <a:xfrm>
          <a:off x="0" y="883611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my-project</a:t>
          </a:r>
        </a:p>
      </dsp:txBody>
      <dsp:txXfrm>
        <a:off x="16059" y="899670"/>
        <a:ext cx="1064494" cy="516188"/>
      </dsp:txXfrm>
    </dsp:sp>
    <dsp:sp modelId="{C9600619-64AB-42DC-BDA8-EBE3B7639DC3}">
      <dsp:nvSpPr>
        <dsp:cNvPr id="0" name=""/>
        <dsp:cNvSpPr/>
      </dsp:nvSpPr>
      <dsp:spPr>
        <a:xfrm rot="17407179">
          <a:off x="800688" y="719413"/>
          <a:ext cx="902181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902181" y="14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229224" y="711646"/>
        <a:ext cx="45109" cy="45109"/>
      </dsp:txXfrm>
    </dsp:sp>
    <dsp:sp modelId="{8D6BC32D-A1EA-489D-AC4F-DC62BB9F70D6}">
      <dsp:nvSpPr>
        <dsp:cNvPr id="0" name=""/>
        <dsp:cNvSpPr/>
      </dsp:nvSpPr>
      <dsp:spPr>
        <a:xfrm>
          <a:off x="1406946" y="36484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.git</a:t>
          </a:r>
        </a:p>
      </dsp:txBody>
      <dsp:txXfrm>
        <a:off x="1423005" y="52543"/>
        <a:ext cx="1064494" cy="516188"/>
      </dsp:txXfrm>
    </dsp:sp>
    <dsp:sp modelId="{27E9DFBA-38D9-4890-81CD-E6DD6F1BD76C}">
      <dsp:nvSpPr>
        <dsp:cNvPr id="0" name=""/>
        <dsp:cNvSpPr/>
      </dsp:nvSpPr>
      <dsp:spPr>
        <a:xfrm rot="2535678">
          <a:off x="1042118" y="1283977"/>
          <a:ext cx="419321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419321" y="14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41296" y="1288281"/>
        <a:ext cx="20966" cy="20966"/>
      </dsp:txXfrm>
    </dsp:sp>
    <dsp:sp modelId="{CD21181F-0FF4-4082-92C6-4A9B73A74EDB}">
      <dsp:nvSpPr>
        <dsp:cNvPr id="0" name=""/>
        <dsp:cNvSpPr/>
      </dsp:nvSpPr>
      <dsp:spPr>
        <a:xfrm>
          <a:off x="1406946" y="1165611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docs</a:t>
          </a:r>
        </a:p>
      </dsp:txBody>
      <dsp:txXfrm>
        <a:off x="1423005" y="1181670"/>
        <a:ext cx="1064494" cy="516188"/>
      </dsp:txXfrm>
    </dsp:sp>
    <dsp:sp modelId="{22C8D88C-9200-449A-95CA-C6C951FF9EFA}">
      <dsp:nvSpPr>
        <dsp:cNvPr id="0" name=""/>
        <dsp:cNvSpPr/>
      </dsp:nvSpPr>
      <dsp:spPr>
        <a:xfrm rot="20180660">
          <a:off x="2476989" y="1298106"/>
          <a:ext cx="632390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632390" y="147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7374" y="1297084"/>
        <a:ext cx="31619" cy="31619"/>
      </dsp:txXfrm>
    </dsp:sp>
    <dsp:sp modelId="{15AA3F71-DF63-44F2-A3BA-35AE6A6DBF7D}">
      <dsp:nvSpPr>
        <dsp:cNvPr id="0" name=""/>
        <dsp:cNvSpPr/>
      </dsp:nvSpPr>
      <dsp:spPr>
        <a:xfrm>
          <a:off x="3082810" y="911871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manual.docx</a:t>
          </a:r>
        </a:p>
      </dsp:txBody>
      <dsp:txXfrm>
        <a:off x="3098869" y="927930"/>
        <a:ext cx="1064494" cy="516188"/>
      </dsp:txXfrm>
    </dsp:sp>
    <dsp:sp modelId="{DF8ACA11-A784-4636-BE9F-ADD52C706CBC}">
      <dsp:nvSpPr>
        <dsp:cNvPr id="0" name=""/>
        <dsp:cNvSpPr/>
      </dsp:nvSpPr>
      <dsp:spPr>
        <a:xfrm rot="1719839">
          <a:off x="2464494" y="1577874"/>
          <a:ext cx="637510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637510" y="147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311" y="1576724"/>
        <a:ext cx="31875" cy="31875"/>
      </dsp:txXfrm>
    </dsp:sp>
    <dsp:sp modelId="{2CE1C545-78E0-47B5-8C72-53A9EE24CD60}">
      <dsp:nvSpPr>
        <dsp:cNvPr id="0" name=""/>
        <dsp:cNvSpPr/>
      </dsp:nvSpPr>
      <dsp:spPr>
        <a:xfrm>
          <a:off x="3062940" y="1471407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user_docs.docx</a:t>
          </a:r>
        </a:p>
      </dsp:txBody>
      <dsp:txXfrm>
        <a:off x="3078999" y="1487466"/>
        <a:ext cx="1064494" cy="516188"/>
      </dsp:txXfrm>
    </dsp:sp>
    <dsp:sp modelId="{37DFA971-3BDD-4614-B3F4-FCCCA928E801}">
      <dsp:nvSpPr>
        <dsp:cNvPr id="0" name=""/>
        <dsp:cNvSpPr/>
      </dsp:nvSpPr>
      <dsp:spPr>
        <a:xfrm rot="4567380">
          <a:off x="604814" y="1771059"/>
          <a:ext cx="1293929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1293929" y="14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9430" y="1753498"/>
        <a:ext cx="64696" cy="64696"/>
      </dsp:txXfrm>
    </dsp:sp>
    <dsp:sp modelId="{250F3298-E4AA-4904-A12B-AAC232EBAA5C}">
      <dsp:nvSpPr>
        <dsp:cNvPr id="0" name=""/>
        <dsp:cNvSpPr/>
      </dsp:nvSpPr>
      <dsp:spPr>
        <a:xfrm>
          <a:off x="1406946" y="2139775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src</a:t>
          </a:r>
          <a:endParaRPr lang="en-US" sz="1000" kern="1200" dirty="0"/>
        </a:p>
      </dsp:txBody>
      <dsp:txXfrm>
        <a:off x="1423005" y="2155834"/>
        <a:ext cx="1064494" cy="516188"/>
      </dsp:txXfrm>
    </dsp:sp>
    <dsp:sp modelId="{500CC38C-370D-4E38-962F-8E689C001DB3}">
      <dsp:nvSpPr>
        <dsp:cNvPr id="0" name=""/>
        <dsp:cNvSpPr/>
      </dsp:nvSpPr>
      <dsp:spPr>
        <a:xfrm rot="20999326">
          <a:off x="2499263" y="2350103"/>
          <a:ext cx="564166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564166" y="147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67242" y="2350786"/>
        <a:ext cx="28208" cy="28208"/>
      </dsp:txXfrm>
    </dsp:sp>
    <dsp:sp modelId="{88EDACE5-21AE-4482-B8C7-116CF3A27E99}">
      <dsp:nvSpPr>
        <dsp:cNvPr id="0" name=""/>
        <dsp:cNvSpPr/>
      </dsp:nvSpPr>
      <dsp:spPr>
        <a:xfrm>
          <a:off x="3059134" y="2041700"/>
          <a:ext cx="1096612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main.rkt</a:t>
          </a:r>
          <a:endParaRPr lang="en-US" sz="1000" kern="1200" dirty="0"/>
        </a:p>
      </dsp:txBody>
      <dsp:txXfrm>
        <a:off x="3075193" y="2057759"/>
        <a:ext cx="1064494" cy="516188"/>
      </dsp:txXfrm>
    </dsp:sp>
    <dsp:sp modelId="{5B061652-2171-4D39-8BCD-A835674795F1}">
      <dsp:nvSpPr>
        <dsp:cNvPr id="0" name=""/>
        <dsp:cNvSpPr/>
      </dsp:nvSpPr>
      <dsp:spPr>
        <a:xfrm rot="2387075">
          <a:off x="2421929" y="2624733"/>
          <a:ext cx="705082" cy="29575"/>
        </a:xfrm>
        <a:custGeom>
          <a:avLst/>
          <a:gdLst/>
          <a:ahLst/>
          <a:cxnLst/>
          <a:rect l="0" t="0" r="0" b="0"/>
          <a:pathLst>
            <a:path>
              <a:moveTo>
                <a:pt x="0" y="14787"/>
              </a:moveTo>
              <a:lnTo>
                <a:pt x="705082" y="147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56843" y="2621893"/>
        <a:ext cx="35254" cy="35254"/>
      </dsp:txXfrm>
    </dsp:sp>
    <dsp:sp modelId="{11F686DE-25FA-4C6B-B5BD-0426FD435EBF}">
      <dsp:nvSpPr>
        <dsp:cNvPr id="0" name=""/>
        <dsp:cNvSpPr/>
      </dsp:nvSpPr>
      <dsp:spPr>
        <a:xfrm>
          <a:off x="3045383" y="2590960"/>
          <a:ext cx="1104803" cy="5483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3565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module1.rkt</a:t>
          </a:r>
        </a:p>
      </dsp:txBody>
      <dsp:txXfrm>
        <a:off x="3061442" y="2607019"/>
        <a:ext cx="1072685" cy="51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18/02/2026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editar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96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831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rwall.com/p/euwpig/a-better-git-lo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saving-changes/gitigno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gitbranching.js.org/?locale=es_E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JaiPizGon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actions/learn-github-action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raphite.dev/blog/why-facebook-doesnt-use-gi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5181601" y="1294646"/>
            <a:ext cx="4916244" cy="2890080"/>
          </a:xfrm>
        </p:spPr>
        <p:txBody>
          <a:bodyPr anchor="t">
            <a:normAutofit/>
          </a:bodyPr>
          <a:lstStyle/>
          <a:p>
            <a:pPr algn="ctr"/>
            <a:r>
              <a:rPr lang="en-GB" sz="6000" b="1" dirty="0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Workshop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5181600" y="4839167"/>
            <a:ext cx="4916245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Jaime Pizarroso Gonzalo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56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EE98-E00A-8337-7247-EDC55493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41" y="322730"/>
            <a:ext cx="8922193" cy="1506070"/>
          </a:xfrm>
        </p:spPr>
        <p:txBody>
          <a:bodyPr/>
          <a:lstStyle/>
          <a:p>
            <a:br>
              <a:rPr lang="en-GB" dirty="0"/>
            </a:br>
            <a:r>
              <a:rPr lang="es-ES" dirty="0" err="1"/>
              <a:t>Directed-Acyclic-Graph</a:t>
            </a:r>
            <a:r>
              <a:rPr lang="es-ES" dirty="0"/>
              <a:t> (DAG)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087DC2B-AD98-C075-D2F6-2AE0ADBBF9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4" y="2091228"/>
            <a:ext cx="5014095" cy="426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BD70A-F157-3D38-FF7A-497723B300DF}"/>
              </a:ext>
            </a:extLst>
          </p:cNvPr>
          <p:cNvSpPr txBox="1"/>
          <p:nvPr/>
        </p:nvSpPr>
        <p:spPr>
          <a:xfrm>
            <a:off x="5654563" y="2692734"/>
            <a:ext cx="59231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1. In commit C1; 2 files b1 and b2 are committed with b2 in t2 directory.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2. In commit C2; b1 is changed to b1' and new file b3 is added.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3. In commit C3; a new file b4 is added in t2 directory which changed tree corresponding to t2 directory to t2'.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4. In commit C4 file b1' is changed back to earlier implementation i.e. b1.</a:t>
            </a:r>
            <a:endParaRPr lang="es-E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399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361284"/>
              </p:ext>
            </p:extLst>
          </p:nvPr>
        </p:nvGraphicFramePr>
        <p:xfrm>
          <a:off x="1717793" y="2362199"/>
          <a:ext cx="4789283" cy="3304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BCB2241-0E26-EF2D-E82F-AFE923B76A4F}"/>
              </a:ext>
            </a:extLst>
          </p:cNvPr>
          <p:cNvSpPr/>
          <p:nvPr/>
        </p:nvSpPr>
        <p:spPr>
          <a:xfrm>
            <a:off x="1408266" y="5666714"/>
            <a:ext cx="5098810" cy="7438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Here are your files, sitting in a directory called my-project</a:t>
            </a:r>
          </a:p>
        </p:txBody>
      </p:sp>
    </p:spTree>
    <p:extLst>
      <p:ext uri="{BB962C8B-B14F-4D97-AF65-F5344CB8AC3E}">
        <p14:creationId xmlns:p14="http://schemas.microsoft.com/office/powerpoint/2010/main" val="1607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07642"/>
              </p:ext>
            </p:extLst>
          </p:nvPr>
        </p:nvGraphicFramePr>
        <p:xfrm>
          <a:off x="1717793" y="2091351"/>
          <a:ext cx="4789283" cy="3575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BCB2241-0E26-EF2D-E82F-AFE923B76A4F}"/>
              </a:ext>
            </a:extLst>
          </p:cNvPr>
          <p:cNvSpPr/>
          <p:nvPr/>
        </p:nvSpPr>
        <p:spPr>
          <a:xfrm>
            <a:off x="6734602" y="3235252"/>
            <a:ext cx="5098810" cy="19381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have a git repository, you have an additional directory called .git, which points at a mini-filesystem.   </a:t>
            </a:r>
          </a:p>
          <a:p>
            <a:endParaRPr lang="en-US" dirty="0"/>
          </a:p>
          <a:p>
            <a:r>
              <a:rPr lang="en-US" dirty="0"/>
              <a:t>This file system keeps all your data, plus the bells and whistles that git needs to do its job.  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8534618" y="1914808"/>
            <a:ext cx="950614" cy="95061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581053" y="2390115"/>
            <a:ext cx="395356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/>
        </p:nvGraphicFramePr>
        <p:xfrm>
          <a:off x="1717793" y="2091351"/>
          <a:ext cx="4789283" cy="3575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BCB2241-0E26-EF2D-E82F-AFE923B76A4F}"/>
              </a:ext>
            </a:extLst>
          </p:cNvPr>
          <p:cNvSpPr/>
          <p:nvPr/>
        </p:nvSpPr>
        <p:spPr>
          <a:xfrm>
            <a:off x="6734602" y="3235252"/>
            <a:ext cx="5098810" cy="19381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mini-filesystem is highly optimized and very complicated.  Don’t try to read it directly.</a:t>
            </a:r>
          </a:p>
          <a:p>
            <a:endParaRPr lang="en-US" dirty="0"/>
          </a:p>
          <a:p>
            <a:r>
              <a:rPr lang="en-US" dirty="0"/>
              <a:t>The job of the git client is to manage this for you.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8534618" y="1914808"/>
            <a:ext cx="950614" cy="95061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581053" y="2390115"/>
            <a:ext cx="395356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2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4250-755D-6D9E-9D93-CC95818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2516-87E2-9F38-768E-E48B2DCF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 edit your local files directly.</a:t>
            </a:r>
          </a:p>
          <a:p>
            <a:pPr lvl="1"/>
            <a:r>
              <a:rPr lang="en-US" sz="2800" dirty="0"/>
              <a:t>You can edit, add files, delete files, etc., using whatever tools you like.</a:t>
            </a:r>
          </a:p>
          <a:p>
            <a:pPr lvl="1"/>
            <a:r>
              <a:rPr lang="en-US" sz="2800" dirty="0"/>
              <a:t>This doesn’t change the mini-filesystem, so now your mini-fs is behind.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022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/>
        </p:nvGraphicFramePr>
        <p:xfrm>
          <a:off x="1717793" y="2091351"/>
          <a:ext cx="4789283" cy="3575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8534618" y="1914808"/>
            <a:ext cx="950614" cy="95061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581053" y="2390115"/>
            <a:ext cx="3953565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023FEE5C-DE61-793D-3366-1AA01A04CF0D}"/>
              </a:ext>
            </a:extLst>
          </p:cNvPr>
          <p:cNvSpPr/>
          <p:nvPr/>
        </p:nvSpPr>
        <p:spPr>
          <a:xfrm>
            <a:off x="6815579" y="2951430"/>
            <a:ext cx="2545237" cy="1041148"/>
          </a:xfrm>
          <a:prstGeom prst="bentUpArrow">
            <a:avLst>
              <a:gd name="adj1" fmla="val 34940"/>
              <a:gd name="adj2" fmla="val 2500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Commit</a:t>
            </a:r>
            <a:endParaRPr lang="es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862FE-AEC5-D7B0-226B-BB78CD57E49E}"/>
              </a:ext>
            </a:extLst>
          </p:cNvPr>
          <p:cNvSpPr/>
          <p:nvPr/>
        </p:nvSpPr>
        <p:spPr>
          <a:xfrm>
            <a:off x="6734602" y="4187359"/>
            <a:ext cx="5098810" cy="19381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do a “commit”, you record all your local changes into the mini-fs.</a:t>
            </a:r>
          </a:p>
          <a:p>
            <a:endParaRPr lang="en-US" dirty="0"/>
          </a:p>
          <a:p>
            <a:r>
              <a:rPr lang="en-US" dirty="0"/>
              <a:t>The mini-fs is “append-only”.  Nothing is ever over-written there, </a:t>
            </a:r>
            <a:r>
              <a:rPr lang="en-US" b="1" dirty="0"/>
              <a:t>so everything you ever commit can be recovered.</a:t>
            </a:r>
          </a:p>
        </p:txBody>
      </p:sp>
    </p:spTree>
    <p:extLst>
      <p:ext uri="{BB962C8B-B14F-4D97-AF65-F5344CB8AC3E}">
        <p14:creationId xmlns:p14="http://schemas.microsoft.com/office/powerpoint/2010/main" val="102733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756042"/>
              </p:ext>
            </p:extLst>
          </p:nvPr>
        </p:nvGraphicFramePr>
        <p:xfrm>
          <a:off x="407468" y="2848706"/>
          <a:ext cx="2764407" cy="2480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3803473" y="2799760"/>
            <a:ext cx="704987" cy="801188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073897" y="3200354"/>
            <a:ext cx="1729576" cy="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2A2815-B07D-89B2-A79D-EC1A0F76D168}"/>
              </a:ext>
            </a:extLst>
          </p:cNvPr>
          <p:cNvSpPr txBox="1"/>
          <p:nvPr/>
        </p:nvSpPr>
        <p:spPr>
          <a:xfrm>
            <a:off x="1569711" y="2164345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Your local machine</a:t>
            </a:r>
            <a:endParaRPr lang="es-E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D06D8B-7BA7-4F37-88F2-1BE89F0BE3CC}"/>
              </a:ext>
            </a:extLst>
          </p:cNvPr>
          <p:cNvCxnSpPr/>
          <p:nvPr/>
        </p:nvCxnSpPr>
        <p:spPr>
          <a:xfrm>
            <a:off x="5344998" y="2364400"/>
            <a:ext cx="0" cy="3725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CCE6EBE-F2C0-B4E2-6D24-62F2313DA9A7}"/>
              </a:ext>
            </a:extLst>
          </p:cNvPr>
          <p:cNvSpPr/>
          <p:nvPr/>
        </p:nvSpPr>
        <p:spPr>
          <a:xfrm>
            <a:off x="6142016" y="2799760"/>
            <a:ext cx="704987" cy="801188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1A117-F699-7C17-C3B0-D0BBD6A18268}"/>
              </a:ext>
            </a:extLst>
          </p:cNvPr>
          <p:cNvSpPr txBox="1"/>
          <p:nvPr/>
        </p:nvSpPr>
        <p:spPr>
          <a:xfrm>
            <a:off x="6023065" y="2260184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Server (e.g., github.com)</a:t>
            </a:r>
            <a:endParaRPr lang="es-ES" sz="20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4318E88-5588-1F0C-73D4-1896FC239A1F}"/>
              </a:ext>
            </a:extLst>
          </p:cNvPr>
          <p:cNvSpPr/>
          <p:nvPr/>
        </p:nvSpPr>
        <p:spPr>
          <a:xfrm>
            <a:off x="4600490" y="2942276"/>
            <a:ext cx="1505144" cy="50723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push</a:t>
            </a:r>
            <a:endParaRPr lang="es-E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2C68EF-EDEA-8036-7951-601F85E519A4}"/>
              </a:ext>
            </a:extLst>
          </p:cNvPr>
          <p:cNvSpPr/>
          <p:nvPr/>
        </p:nvSpPr>
        <p:spPr>
          <a:xfrm>
            <a:off x="5549849" y="3851110"/>
            <a:ext cx="6424965" cy="17266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the end of each work session, you need to save your changes on the server.  This is called a “push”.</a:t>
            </a:r>
          </a:p>
          <a:p>
            <a:endParaRPr lang="en-US" dirty="0"/>
          </a:p>
          <a:p>
            <a:r>
              <a:rPr lang="en-US" dirty="0"/>
              <a:t>Now all your data is backed up. You can retrieve it, on your machine or some other machine.</a:t>
            </a:r>
          </a:p>
        </p:txBody>
      </p:sp>
    </p:spTree>
    <p:extLst>
      <p:ext uri="{BB962C8B-B14F-4D97-AF65-F5344CB8AC3E}">
        <p14:creationId xmlns:p14="http://schemas.microsoft.com/office/powerpoint/2010/main" val="348342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/>
        </p:nvGraphicFramePr>
        <p:xfrm>
          <a:off x="407468" y="2848706"/>
          <a:ext cx="2764407" cy="2480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3803473" y="2799760"/>
            <a:ext cx="704987" cy="801188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073897" y="3200354"/>
            <a:ext cx="1729576" cy="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2A2815-B07D-89B2-A79D-EC1A0F76D168}"/>
              </a:ext>
            </a:extLst>
          </p:cNvPr>
          <p:cNvSpPr txBox="1"/>
          <p:nvPr/>
        </p:nvSpPr>
        <p:spPr>
          <a:xfrm>
            <a:off x="1569711" y="2164345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Your local machine</a:t>
            </a:r>
            <a:endParaRPr lang="es-E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D06D8B-7BA7-4F37-88F2-1BE89F0BE3CC}"/>
              </a:ext>
            </a:extLst>
          </p:cNvPr>
          <p:cNvCxnSpPr/>
          <p:nvPr/>
        </p:nvCxnSpPr>
        <p:spPr>
          <a:xfrm>
            <a:off x="5344998" y="2364400"/>
            <a:ext cx="0" cy="3725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CCE6EBE-F2C0-B4E2-6D24-62F2313DA9A7}"/>
              </a:ext>
            </a:extLst>
          </p:cNvPr>
          <p:cNvSpPr/>
          <p:nvPr/>
        </p:nvSpPr>
        <p:spPr>
          <a:xfrm>
            <a:off x="6142016" y="2799760"/>
            <a:ext cx="704987" cy="801188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1A117-F699-7C17-C3B0-D0BBD6A18268}"/>
              </a:ext>
            </a:extLst>
          </p:cNvPr>
          <p:cNvSpPr txBox="1"/>
          <p:nvPr/>
        </p:nvSpPr>
        <p:spPr>
          <a:xfrm>
            <a:off x="6023065" y="2260184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Server (e.g., github.com)</a:t>
            </a:r>
            <a:endParaRPr lang="es-E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2C68EF-EDEA-8036-7951-601F85E519A4}"/>
              </a:ext>
            </a:extLst>
          </p:cNvPr>
          <p:cNvSpPr/>
          <p:nvPr/>
        </p:nvSpPr>
        <p:spPr>
          <a:xfrm>
            <a:off x="5530996" y="3759588"/>
            <a:ext cx="6424965" cy="29343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retrieve your data from the server, you do a “pull”.  A “pull” takes the data from the server and puts it both in your local mini-fs and in your ordinary files. </a:t>
            </a:r>
          </a:p>
          <a:p>
            <a:endParaRPr lang="en-US" dirty="0"/>
          </a:p>
          <a:p>
            <a:r>
              <a:rPr lang="en-US" dirty="0"/>
              <a:t>If your local file has changed, git will merge the changes if possible.  If it can’t figure out how to the merge, you will get an error message. </a:t>
            </a:r>
          </a:p>
          <a:p>
            <a:endParaRPr lang="en-US" dirty="0"/>
          </a:p>
          <a:p>
            <a:r>
              <a:rPr lang="en-US" dirty="0"/>
              <a:t>You can also do a “fetch” to retrieve data from server, which we would cover later on.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BD5E598-5C7D-FBC8-AFF4-1A135E5E3191}"/>
              </a:ext>
            </a:extLst>
          </p:cNvPr>
          <p:cNvSpPr/>
          <p:nvPr/>
        </p:nvSpPr>
        <p:spPr>
          <a:xfrm>
            <a:off x="4551123" y="2928094"/>
            <a:ext cx="1498862" cy="535600"/>
          </a:xfrm>
          <a:prstGeom prst="leftArrow">
            <a:avLst/>
          </a:prstGeom>
          <a:solidFill>
            <a:srgbClr val="FF3300"/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pull / fetch</a:t>
            </a:r>
            <a:endParaRPr lang="es-ES" dirty="0"/>
          </a:p>
        </p:txBody>
      </p:sp>
      <p:sp>
        <p:nvSpPr>
          <p:cNvPr id="9" name="Bent-Up Arrow 14">
            <a:extLst>
              <a:ext uri="{FF2B5EF4-FFF2-40B4-BE49-F238E27FC236}">
                <a16:creationId xmlns:a16="http://schemas.microsoft.com/office/drawing/2014/main" id="{CAED9B9F-E516-0867-6F29-AC2877C37C0B}"/>
              </a:ext>
            </a:extLst>
          </p:cNvPr>
          <p:cNvSpPr/>
          <p:nvPr/>
        </p:nvSpPr>
        <p:spPr>
          <a:xfrm rot="16200000" flipH="1">
            <a:off x="3288700" y="3668244"/>
            <a:ext cx="970999" cy="968472"/>
          </a:xfrm>
          <a:prstGeom prst="bentUpArrow">
            <a:avLst>
              <a:gd name="adj1" fmla="val 36663"/>
              <a:gd name="adj2" fmla="val 24768"/>
              <a:gd name="adj3" fmla="val 34502"/>
            </a:avLst>
          </a:prstGeom>
          <a:solidFill>
            <a:srgbClr val="FF3300"/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58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1BE-2A13-E078-A780-804748E0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Simple Git </a:t>
            </a:r>
            <a:r>
              <a:rPr lang="es-ES" dirty="0" err="1"/>
              <a:t>model</a:t>
            </a:r>
            <a:endParaRPr lang="es-E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7A128F-3D94-DF5B-B19B-18C368783E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52607"/>
              </p:ext>
            </p:extLst>
          </p:nvPr>
        </p:nvGraphicFramePr>
        <p:xfrm>
          <a:off x="1150071" y="2894027"/>
          <a:ext cx="4180545" cy="3337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C86F7153-8F54-4FF5-BC91-11F8FDE664AE}"/>
              </a:ext>
            </a:extLst>
          </p:cNvPr>
          <p:cNvSpPr/>
          <p:nvPr/>
        </p:nvSpPr>
        <p:spPr>
          <a:xfrm>
            <a:off x="5834683" y="2771350"/>
            <a:ext cx="872037" cy="97100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A3AFE4-B7AB-D22D-5AD8-8E532E16C36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3657601" y="3256850"/>
            <a:ext cx="2177082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2A2815-B07D-89B2-A79D-EC1A0F76D168}"/>
              </a:ext>
            </a:extLst>
          </p:cNvPr>
          <p:cNvSpPr txBox="1"/>
          <p:nvPr/>
        </p:nvSpPr>
        <p:spPr>
          <a:xfrm>
            <a:off x="3657601" y="2043726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Your local machine</a:t>
            </a:r>
            <a:endParaRPr lang="es-E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D06D8B-7BA7-4F37-88F2-1BE89F0BE3CC}"/>
              </a:ext>
            </a:extLst>
          </p:cNvPr>
          <p:cNvCxnSpPr/>
          <p:nvPr/>
        </p:nvCxnSpPr>
        <p:spPr>
          <a:xfrm>
            <a:off x="7503737" y="2505802"/>
            <a:ext cx="0" cy="372531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CCCE6EBE-F2C0-B4E2-6D24-62F2313DA9A7}"/>
              </a:ext>
            </a:extLst>
          </p:cNvPr>
          <p:cNvSpPr/>
          <p:nvPr/>
        </p:nvSpPr>
        <p:spPr>
          <a:xfrm>
            <a:off x="8300755" y="2771350"/>
            <a:ext cx="824393" cy="971000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1A117-F699-7C17-C3B0-D0BBD6A18268}"/>
              </a:ext>
            </a:extLst>
          </p:cNvPr>
          <p:cNvSpPr txBox="1"/>
          <p:nvPr/>
        </p:nvSpPr>
        <p:spPr>
          <a:xfrm>
            <a:off x="7837577" y="1992384"/>
            <a:ext cx="3268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Server (e.g., github.com)</a:t>
            </a:r>
            <a:endParaRPr lang="es-ES" sz="2000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BD5E598-5C7D-FBC8-AFF4-1A135E5E3191}"/>
              </a:ext>
            </a:extLst>
          </p:cNvPr>
          <p:cNvSpPr/>
          <p:nvPr/>
        </p:nvSpPr>
        <p:spPr>
          <a:xfrm>
            <a:off x="6726931" y="3248516"/>
            <a:ext cx="1498862" cy="535600"/>
          </a:xfrm>
          <a:prstGeom prst="leftArrow">
            <a:avLst/>
          </a:prstGeom>
          <a:solidFill>
            <a:srgbClr val="FF3300"/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pull / fetch</a:t>
            </a:r>
            <a:endParaRPr lang="es-ES" dirty="0"/>
          </a:p>
        </p:txBody>
      </p:sp>
      <p:sp>
        <p:nvSpPr>
          <p:cNvPr id="9" name="Bent-Up Arrow 14">
            <a:extLst>
              <a:ext uri="{FF2B5EF4-FFF2-40B4-BE49-F238E27FC236}">
                <a16:creationId xmlns:a16="http://schemas.microsoft.com/office/drawing/2014/main" id="{CAED9B9F-E516-0867-6F29-AC2877C37C0B}"/>
              </a:ext>
            </a:extLst>
          </p:cNvPr>
          <p:cNvSpPr/>
          <p:nvPr/>
        </p:nvSpPr>
        <p:spPr>
          <a:xfrm rot="16200000" flipH="1">
            <a:off x="5329353" y="3774248"/>
            <a:ext cx="970999" cy="968472"/>
          </a:xfrm>
          <a:prstGeom prst="bentUpArrow">
            <a:avLst>
              <a:gd name="adj1" fmla="val 36663"/>
              <a:gd name="adj2" fmla="val 24768"/>
              <a:gd name="adj3" fmla="val 34502"/>
            </a:avLst>
          </a:prstGeom>
          <a:solidFill>
            <a:srgbClr val="FF3300"/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pull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31070071-ED8F-D8C4-6DDF-7644735FAF41}"/>
              </a:ext>
            </a:extLst>
          </p:cNvPr>
          <p:cNvSpPr/>
          <p:nvPr/>
        </p:nvSpPr>
        <p:spPr>
          <a:xfrm>
            <a:off x="5368113" y="3772985"/>
            <a:ext cx="1579442" cy="1540744"/>
          </a:xfrm>
          <a:prstGeom prst="bentUpArrow">
            <a:avLst>
              <a:gd name="adj1" fmla="val 22703"/>
              <a:gd name="adj2" fmla="val 20105"/>
              <a:gd name="adj3" fmla="val 323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Commit</a:t>
            </a:r>
            <a:endParaRPr lang="es-E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A3AB2D-54E9-4F62-AB19-B123D68F2F4A}"/>
              </a:ext>
            </a:extLst>
          </p:cNvPr>
          <p:cNvSpPr/>
          <p:nvPr/>
        </p:nvSpPr>
        <p:spPr>
          <a:xfrm>
            <a:off x="6795611" y="2813685"/>
            <a:ext cx="1505144" cy="50723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5356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push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913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C2FF-4F7B-7FFD-5FBA-5492811E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Git </a:t>
            </a:r>
            <a:r>
              <a:rPr lang="es-ES" dirty="0" err="1"/>
              <a:t>stages</a:t>
            </a:r>
            <a:endParaRPr lang="es-ES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060E9DF-84B2-C1C9-E710-BB057CE354F6}"/>
              </a:ext>
            </a:extLst>
          </p:cNvPr>
          <p:cNvSpPr/>
          <p:nvPr/>
        </p:nvSpPr>
        <p:spPr>
          <a:xfrm>
            <a:off x="216815" y="2375556"/>
            <a:ext cx="1440000" cy="810706"/>
          </a:xfrm>
          <a:prstGeom prst="can">
            <a:avLst/>
          </a:prstGeom>
          <a:solidFill>
            <a:schemeClr val="accent5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Workspace</a:t>
            </a:r>
            <a:endParaRPr lang="es-E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A4093-4EBE-E05F-C7FE-BD50B2055AB8}"/>
              </a:ext>
            </a:extLst>
          </p:cNvPr>
          <p:cNvCxnSpPr>
            <a:cxnSpLocks/>
          </p:cNvCxnSpPr>
          <p:nvPr/>
        </p:nvCxnSpPr>
        <p:spPr>
          <a:xfrm flipH="1">
            <a:off x="942679" y="3186262"/>
            <a:ext cx="0" cy="30600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ylinder 8">
            <a:extLst>
              <a:ext uri="{FF2B5EF4-FFF2-40B4-BE49-F238E27FC236}">
                <a16:creationId xmlns:a16="http://schemas.microsoft.com/office/drawing/2014/main" id="{5E34EB39-FC5B-427A-1ED4-4B5D1B95E2D1}"/>
              </a:ext>
            </a:extLst>
          </p:cNvPr>
          <p:cNvSpPr/>
          <p:nvPr/>
        </p:nvSpPr>
        <p:spPr>
          <a:xfrm>
            <a:off x="2323983" y="2356702"/>
            <a:ext cx="1440000" cy="810706"/>
          </a:xfrm>
          <a:prstGeom prst="can">
            <a:avLst/>
          </a:prstGeom>
          <a:solidFill>
            <a:schemeClr val="accent2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Staging</a:t>
            </a:r>
            <a:endParaRPr lang="es-E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AF26E3-F1A4-3129-A7DC-C354EBD66D79}"/>
              </a:ext>
            </a:extLst>
          </p:cNvPr>
          <p:cNvCxnSpPr>
            <a:cxnSpLocks/>
          </p:cNvCxnSpPr>
          <p:nvPr/>
        </p:nvCxnSpPr>
        <p:spPr>
          <a:xfrm flipH="1">
            <a:off x="3049847" y="3167408"/>
            <a:ext cx="0" cy="30600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BED7B797-4998-A86E-35B6-8FF1AB2034E5}"/>
              </a:ext>
            </a:extLst>
          </p:cNvPr>
          <p:cNvSpPr/>
          <p:nvPr/>
        </p:nvSpPr>
        <p:spPr>
          <a:xfrm>
            <a:off x="4417010" y="2356702"/>
            <a:ext cx="1440000" cy="810706"/>
          </a:xfrm>
          <a:prstGeom prst="can">
            <a:avLst/>
          </a:prstGeom>
          <a:solidFill>
            <a:schemeClr val="accent6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repository</a:t>
            </a:r>
            <a:endParaRPr lang="es-E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B05E1A-2CF0-0750-DF0E-4F654FBE99F4}"/>
              </a:ext>
            </a:extLst>
          </p:cNvPr>
          <p:cNvCxnSpPr>
            <a:cxnSpLocks/>
          </p:cNvCxnSpPr>
          <p:nvPr/>
        </p:nvCxnSpPr>
        <p:spPr>
          <a:xfrm flipH="1">
            <a:off x="5142874" y="3167408"/>
            <a:ext cx="0" cy="30600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er 12">
            <a:extLst>
              <a:ext uri="{FF2B5EF4-FFF2-40B4-BE49-F238E27FC236}">
                <a16:creationId xmlns:a16="http://schemas.microsoft.com/office/drawing/2014/main" id="{03BCEB79-E4B9-2170-5EA1-B7F1FB6AE0BA}"/>
              </a:ext>
            </a:extLst>
          </p:cNvPr>
          <p:cNvSpPr/>
          <p:nvPr/>
        </p:nvSpPr>
        <p:spPr>
          <a:xfrm>
            <a:off x="6495896" y="2356702"/>
            <a:ext cx="1440000" cy="810706"/>
          </a:xfrm>
          <a:prstGeom prst="can">
            <a:avLst/>
          </a:prstGeom>
          <a:solidFill>
            <a:schemeClr val="accent6">
              <a:lumMod val="50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Remote/origin repository</a:t>
            </a:r>
            <a:endParaRPr lang="es-E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994F37-F754-34AA-B85D-A2681F692F84}"/>
              </a:ext>
            </a:extLst>
          </p:cNvPr>
          <p:cNvCxnSpPr>
            <a:cxnSpLocks/>
          </p:cNvCxnSpPr>
          <p:nvPr/>
        </p:nvCxnSpPr>
        <p:spPr>
          <a:xfrm flipH="1">
            <a:off x="7221760" y="3167408"/>
            <a:ext cx="0" cy="30600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26DA27-E2DB-4D08-C80F-3E74748C3927}"/>
              </a:ext>
            </a:extLst>
          </p:cNvPr>
          <p:cNvCxnSpPr>
            <a:cxnSpLocks/>
          </p:cNvCxnSpPr>
          <p:nvPr/>
        </p:nvCxnSpPr>
        <p:spPr>
          <a:xfrm>
            <a:off x="8528392" y="1377885"/>
            <a:ext cx="0" cy="5173743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0C4FA9-2C32-13F0-1306-66A89129072D}"/>
              </a:ext>
            </a:extLst>
          </p:cNvPr>
          <p:cNvSpPr txBox="1"/>
          <p:nvPr/>
        </p:nvSpPr>
        <p:spPr>
          <a:xfrm>
            <a:off x="3040284" y="1756537"/>
            <a:ext cx="319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Local machine</a:t>
            </a:r>
            <a:endParaRPr lang="es-E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363DFC-3CA7-C20A-B29F-F97416EFA91D}"/>
              </a:ext>
            </a:extLst>
          </p:cNvPr>
          <p:cNvSpPr txBox="1"/>
          <p:nvPr/>
        </p:nvSpPr>
        <p:spPr>
          <a:xfrm>
            <a:off x="9203000" y="1807855"/>
            <a:ext cx="319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Remote server</a:t>
            </a:r>
            <a:endParaRPr lang="es-ES" sz="2000" b="1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95C13F3-9CD3-112B-E86C-AFE7B56265E9}"/>
              </a:ext>
            </a:extLst>
          </p:cNvPr>
          <p:cNvSpPr/>
          <p:nvPr/>
        </p:nvSpPr>
        <p:spPr>
          <a:xfrm>
            <a:off x="9439098" y="2356702"/>
            <a:ext cx="1440000" cy="810706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Remote</a:t>
            </a:r>
          </a:p>
          <a:p>
            <a:pPr algn="ctr"/>
            <a:r>
              <a:rPr lang="en-GB" dirty="0"/>
              <a:t>repository</a:t>
            </a:r>
            <a:endParaRPr lang="es-E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A3973A-8DF6-580E-3480-16F3DEFF6C04}"/>
              </a:ext>
            </a:extLst>
          </p:cNvPr>
          <p:cNvCxnSpPr>
            <a:cxnSpLocks/>
          </p:cNvCxnSpPr>
          <p:nvPr/>
        </p:nvCxnSpPr>
        <p:spPr>
          <a:xfrm flipH="1">
            <a:off x="10164962" y="3167408"/>
            <a:ext cx="0" cy="30600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C72E3D3-E38C-9808-A05F-F79A1F128BFE}"/>
              </a:ext>
            </a:extLst>
          </p:cNvPr>
          <p:cNvSpPr/>
          <p:nvPr/>
        </p:nvSpPr>
        <p:spPr>
          <a:xfrm>
            <a:off x="962550" y="3346253"/>
            <a:ext cx="2093027" cy="43599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add/mv/rm</a:t>
            </a:r>
            <a:endParaRPr lang="es-E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D9F26E0-C83E-88CB-A99B-AE7441EEEE1C}"/>
              </a:ext>
            </a:extLst>
          </p:cNvPr>
          <p:cNvSpPr/>
          <p:nvPr/>
        </p:nvSpPr>
        <p:spPr>
          <a:xfrm>
            <a:off x="957504" y="3828845"/>
            <a:ext cx="4178982" cy="43599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commit -a</a:t>
            </a:r>
            <a:endParaRPr lang="es-E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139B0AF-F1A7-25C9-CDA8-0775EC554D1B}"/>
              </a:ext>
            </a:extLst>
          </p:cNvPr>
          <p:cNvSpPr/>
          <p:nvPr/>
        </p:nvSpPr>
        <p:spPr>
          <a:xfrm>
            <a:off x="3063988" y="3370039"/>
            <a:ext cx="2093027" cy="435990"/>
          </a:xfrm>
          <a:prstGeom prst="rightArrow">
            <a:avLst/>
          </a:prstGeom>
          <a:solidFill>
            <a:schemeClr val="accent2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commit</a:t>
            </a:r>
            <a:endParaRPr lang="es-ES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510E7EC5-5247-BDF0-D917-479D709A5B45}"/>
              </a:ext>
            </a:extLst>
          </p:cNvPr>
          <p:cNvSpPr/>
          <p:nvPr/>
        </p:nvSpPr>
        <p:spPr>
          <a:xfrm>
            <a:off x="962632" y="4225685"/>
            <a:ext cx="2084363" cy="435990"/>
          </a:xfrm>
          <a:prstGeom prst="leftArrow">
            <a:avLst/>
          </a:prstGeom>
          <a:solidFill>
            <a:schemeClr val="accent2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reset &lt;file&gt;</a:t>
            </a:r>
            <a:endParaRPr lang="es-E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1F8439-C881-4A3C-4F5D-4620F27C6FF9}"/>
              </a:ext>
            </a:extLst>
          </p:cNvPr>
          <p:cNvSpPr/>
          <p:nvPr/>
        </p:nvSpPr>
        <p:spPr>
          <a:xfrm>
            <a:off x="5146410" y="3367463"/>
            <a:ext cx="5018545" cy="435990"/>
          </a:xfrm>
          <a:prstGeom prst="rightArrow">
            <a:avLst/>
          </a:prstGeom>
          <a:solidFill>
            <a:schemeClr val="accent6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push</a:t>
            </a:r>
            <a:endParaRPr lang="es-ES" dirty="0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6A7D7F07-63FD-9484-BE89-2745E9A8C3C2}"/>
              </a:ext>
            </a:extLst>
          </p:cNvPr>
          <p:cNvSpPr/>
          <p:nvPr/>
        </p:nvSpPr>
        <p:spPr>
          <a:xfrm>
            <a:off x="7253081" y="3828845"/>
            <a:ext cx="2911878" cy="43599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fetch</a:t>
            </a:r>
            <a:endParaRPr lang="es-ES" dirty="0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B1C4C174-0A44-50C6-60FC-5CF5FBBD0D8A}"/>
              </a:ext>
            </a:extLst>
          </p:cNvPr>
          <p:cNvSpPr/>
          <p:nvPr/>
        </p:nvSpPr>
        <p:spPr>
          <a:xfrm>
            <a:off x="972059" y="4697408"/>
            <a:ext cx="4160705" cy="435990"/>
          </a:xfrm>
          <a:prstGeom prst="leftArrow">
            <a:avLst/>
          </a:prstGeom>
          <a:solidFill>
            <a:schemeClr val="accent6"/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reset &lt;commit&gt;</a:t>
            </a:r>
            <a:endParaRPr lang="es-E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49219-9044-1E1C-14AF-BBB3BB0B4484}"/>
              </a:ext>
            </a:extLst>
          </p:cNvPr>
          <p:cNvSpPr/>
          <p:nvPr/>
        </p:nvSpPr>
        <p:spPr>
          <a:xfrm>
            <a:off x="957505" y="5184741"/>
            <a:ext cx="2082780" cy="252000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diff</a:t>
            </a:r>
            <a:endParaRPr lang="es-E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FA0C2D-BEFC-01A6-F4C2-1DC119647396}"/>
              </a:ext>
            </a:extLst>
          </p:cNvPr>
          <p:cNvSpPr/>
          <p:nvPr/>
        </p:nvSpPr>
        <p:spPr>
          <a:xfrm>
            <a:off x="947285" y="5498455"/>
            <a:ext cx="4192054" cy="252000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diff HEAD</a:t>
            </a:r>
            <a:endParaRPr lang="es-ES" dirty="0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29C7C0AB-F47E-9BAA-10C6-8503106360DE}"/>
              </a:ext>
            </a:extLst>
          </p:cNvPr>
          <p:cNvSpPr/>
          <p:nvPr/>
        </p:nvSpPr>
        <p:spPr>
          <a:xfrm>
            <a:off x="947285" y="5789710"/>
            <a:ext cx="9217666" cy="43599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53565A"/>
            </a:solidFill>
          </a:ln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clone/pull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345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19FB13-1206-4FF0-B2CF-ECA1F9F2F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Software tools that helps in recording changes made to files by keeping a track of modifications.</a:t>
            </a:r>
            <a:endParaRPr lang="es-E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err="1"/>
              <a:t>Main</a:t>
            </a:r>
            <a:r>
              <a:rPr lang="es-ES" sz="3200" dirty="0"/>
              <a:t> </a:t>
            </a:r>
            <a:r>
              <a:rPr lang="es-ES" sz="3200" dirty="0" err="1"/>
              <a:t>advantages</a:t>
            </a:r>
            <a:r>
              <a:rPr lang="es-ES" sz="3200" dirty="0"/>
              <a:t>: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Helps in recovery in case of any disaster or contingent situation,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Informs us about Who, What, When, Why changes have been made.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6DEE5-8DB1-767C-CD26-4A654A6B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Version Control System (VCS)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055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1C1F-96E6-D16F-E3D1-265FC1A9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commit</a:t>
            </a:r>
            <a:r>
              <a:rPr lang="es-ES" dirty="0"/>
              <a:t> </a:t>
            </a:r>
            <a:r>
              <a:rPr lang="es-ES" dirty="0" err="1"/>
              <a:t>messages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1DA7-69AA-37A0-00B2-AA80409FB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2" y="2356082"/>
            <a:ext cx="11335870" cy="3560624"/>
          </a:xfrm>
        </p:spPr>
        <p:txBody>
          <a:bodyPr/>
          <a:lstStyle/>
          <a:p>
            <a:r>
              <a:rPr lang="en-GB" sz="2400" dirty="0"/>
              <a:t>Tell what is included in the commit (present tense)</a:t>
            </a:r>
          </a:p>
          <a:p>
            <a:r>
              <a:rPr lang="en-GB" sz="2400" dirty="0"/>
              <a:t>Single line summary followed by more complete description</a:t>
            </a:r>
          </a:p>
          <a:p>
            <a:r>
              <a:rPr lang="en-GB" sz="2400" dirty="0"/>
              <a:t>Ticket or bug number helps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3702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1C1F-96E6-D16F-E3D1-265FC1A9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commit</a:t>
            </a:r>
            <a:r>
              <a:rPr lang="es-ES" dirty="0"/>
              <a:t> </a:t>
            </a:r>
            <a:r>
              <a:rPr lang="es-ES" dirty="0" err="1"/>
              <a:t>messages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1DA7-69AA-37A0-00B2-AA80409F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Bad: git commit –m “Fix login bug”</a:t>
            </a:r>
          </a:p>
          <a:p>
            <a:r>
              <a:rPr lang="en-GB" sz="2400" dirty="0"/>
              <a:t>Good: git commit –m “</a:t>
            </a: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CAF8C-6927-0E1B-1DFE-5A22EABB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988" y="3200800"/>
            <a:ext cx="7551059" cy="3071908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F5E297DB-831F-42CC-7CE1-93D7FD979C3C}"/>
              </a:ext>
            </a:extLst>
          </p:cNvPr>
          <p:cNvSpPr/>
          <p:nvPr/>
        </p:nvSpPr>
        <p:spPr>
          <a:xfrm rot="5400000">
            <a:off x="4865106" y="2145667"/>
            <a:ext cx="404204" cy="161262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0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42DB-6B19-5B32-6A90-77BB50E2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commit</a:t>
            </a:r>
            <a:r>
              <a:rPr lang="es-ES" dirty="0"/>
              <a:t> </a:t>
            </a:r>
            <a:r>
              <a:rPr lang="es-ES" dirty="0" err="1"/>
              <a:t>messages</a:t>
            </a:r>
            <a:endParaRPr lang="es-ES" dirty="0"/>
          </a:p>
        </p:txBody>
      </p:sp>
      <p:pic>
        <p:nvPicPr>
          <p:cNvPr id="13314" name="Picture 2" descr="How to Write a Git Commit Message">
            <a:extLst>
              <a:ext uri="{FF2B5EF4-FFF2-40B4-BE49-F238E27FC236}">
                <a16:creationId xmlns:a16="http://schemas.microsoft.com/office/drawing/2014/main" id="{377AD068-1C62-FA6B-2236-EE78985AE6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22" y="2148907"/>
            <a:ext cx="6845226" cy="390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26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check what has been done in a repo, use git log: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/>
              <a:t>Repo </a:t>
            </a:r>
            <a:r>
              <a:rPr lang="es-ES" dirty="0" err="1"/>
              <a:t>history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0C09C-4F2D-C9F4-B3B5-E49736352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r="34903" b="31964"/>
          <a:stretch/>
        </p:blipFill>
        <p:spPr>
          <a:xfrm>
            <a:off x="981144" y="2994734"/>
            <a:ext cx="6598998" cy="27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73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To check what has been done in a repo, use git log: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/>
              <a:t>Repo </a:t>
            </a:r>
            <a:r>
              <a:rPr lang="es-ES" dirty="0" err="1"/>
              <a:t>history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0C09C-4F2D-C9F4-B3B5-E49736352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r="34903" b="31964"/>
          <a:stretch/>
        </p:blipFill>
        <p:spPr>
          <a:xfrm>
            <a:off x="981144" y="2994734"/>
            <a:ext cx="6598998" cy="2710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A240DB-8342-DCF3-5CA2-661CF64EC075}"/>
              </a:ext>
            </a:extLst>
          </p:cNvPr>
          <p:cNvSpPr/>
          <p:nvPr/>
        </p:nvSpPr>
        <p:spPr>
          <a:xfrm>
            <a:off x="6981477" y="3816453"/>
            <a:ext cx="4086781" cy="10673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Unique SHA-1 hash (40 character string hex digits) generated by Git for every commit.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978AC1-C495-D3A3-0923-686990F4BB59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378441" y="3217086"/>
            <a:ext cx="2603036" cy="113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3A2436-3EC7-6DA5-745A-B7E46C3B659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78441" y="4050443"/>
            <a:ext cx="2603036" cy="29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B1B31-D0C4-93F9-4FD3-CB648A734265}"/>
              </a:ext>
            </a:extLst>
          </p:cNvPr>
          <p:cNvCxnSpPr>
            <a:cxnSpLocks/>
          </p:cNvCxnSpPr>
          <p:nvPr/>
        </p:nvCxnSpPr>
        <p:spPr>
          <a:xfrm flipH="1">
            <a:off x="4378441" y="4350126"/>
            <a:ext cx="2603036" cy="53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741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ACB487-FC77-75D3-AD81-94ACD7BA3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Git log is ugly… let’s make it </a:t>
            </a:r>
            <a:r>
              <a:rPr lang="en-US" sz="2800" dirty="0">
                <a:hlinkClick r:id="rId2"/>
              </a:rPr>
              <a:t>prettier</a:t>
            </a:r>
            <a:r>
              <a:rPr lang="en-US" sz="2800" dirty="0"/>
              <a:t>. Copy and paste the following command in a terminal:</a:t>
            </a:r>
          </a:p>
          <a:p>
            <a:r>
              <a:rPr lang="en-US" sz="1400" dirty="0"/>
              <a:t>git config --global </a:t>
            </a:r>
            <a:r>
              <a:rPr lang="en-US" sz="1400" dirty="0" err="1"/>
              <a:t>alias.lg</a:t>
            </a:r>
            <a:r>
              <a:rPr lang="en-US" sz="1400" dirty="0"/>
              <a:t> "log --color --graph --pretty=format:'%</a:t>
            </a:r>
            <a:r>
              <a:rPr lang="en-US" sz="1400" dirty="0" err="1"/>
              <a:t>Cred%h%Creset</a:t>
            </a:r>
            <a:r>
              <a:rPr lang="en-US" sz="1400" dirty="0"/>
              <a:t> -%C(yellow)%</a:t>
            </a:r>
            <a:r>
              <a:rPr lang="en-US" sz="1400" dirty="0" err="1"/>
              <a:t>d%Creset</a:t>
            </a:r>
            <a:r>
              <a:rPr lang="en-US" sz="1400" dirty="0"/>
              <a:t> %s %</a:t>
            </a:r>
            <a:r>
              <a:rPr lang="en-US" sz="1400" dirty="0" err="1"/>
              <a:t>Cgreen</a:t>
            </a:r>
            <a:r>
              <a:rPr lang="en-US" sz="1400" dirty="0"/>
              <a:t>(%</a:t>
            </a:r>
            <a:r>
              <a:rPr lang="en-US" sz="1400" dirty="0" err="1"/>
              <a:t>cr</a:t>
            </a:r>
            <a:r>
              <a:rPr lang="en-US" sz="1400" dirty="0"/>
              <a:t>) %C(bold blue)&lt;%an&gt;%</a:t>
            </a:r>
            <a:r>
              <a:rPr lang="en-US" sz="1400" dirty="0" err="1"/>
              <a:t>Creset</a:t>
            </a:r>
            <a:r>
              <a:rPr lang="en-US" sz="1400" dirty="0"/>
              <a:t>' --abbrev-commit"</a:t>
            </a:r>
          </a:p>
          <a:p>
            <a:endParaRPr lang="es-E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E5E21-83FB-635E-9AC5-95CFAE6C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/>
              <a:t>Repo </a:t>
            </a:r>
            <a:r>
              <a:rPr lang="es-ES" dirty="0" err="1"/>
              <a:t>history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675B1-9859-51CE-FC91-06395CAA1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54" y="3885102"/>
            <a:ext cx="10529058" cy="19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Pointers are used constantly in git.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new commits are made, the HEAD pointer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HEAD always points to the “tip” of the currently checked-out branch in the repo.</a:t>
            </a:r>
          </a:p>
          <a:p>
            <a:pPr marL="900000" indent="-457200">
              <a:buFont typeface="Arial" panose="020B0604020202020204" pitchFamily="34" charset="0"/>
              <a:buChar char="•"/>
            </a:pPr>
            <a:r>
              <a:rPr lang="es-ES" sz="2800" dirty="0"/>
              <a:t>HEAD </a:t>
            </a:r>
            <a:r>
              <a:rPr lang="es-ES" sz="2800" dirty="0" err="1"/>
              <a:t>points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parent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next</a:t>
            </a:r>
            <a:r>
              <a:rPr lang="es-ES" sz="2800" dirty="0"/>
              <a:t> </a:t>
            </a:r>
            <a:r>
              <a:rPr lang="es-ES" sz="2800" dirty="0" err="1"/>
              <a:t>commit</a:t>
            </a:r>
            <a:r>
              <a:rPr lang="es-ES" sz="2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The</a:t>
            </a:r>
            <a:r>
              <a:rPr lang="es-ES" dirty="0"/>
              <a:t> HEAD pointer</a:t>
            </a:r>
          </a:p>
        </p:txBody>
      </p:sp>
    </p:spTree>
    <p:extLst>
      <p:ext uri="{BB962C8B-B14F-4D97-AF65-F5344CB8AC3E}">
        <p14:creationId xmlns:p14="http://schemas.microsoft.com/office/powerpoint/2010/main" val="106768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08D6C-D459-3E8C-E9D2-D97AC343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The</a:t>
            </a:r>
            <a:r>
              <a:rPr lang="es-ES" dirty="0"/>
              <a:t> HEAD pointer</a:t>
            </a:r>
          </a:p>
        </p:txBody>
      </p:sp>
      <p:pic>
        <p:nvPicPr>
          <p:cNvPr id="10242" name="Picture 2" descr="He who dove too deep into git checkout and git reset, Part 1 | In Machines  We Trust">
            <a:extLst>
              <a:ext uri="{FF2B5EF4-FFF2-40B4-BE49-F238E27FC236}">
                <a16:creationId xmlns:a16="http://schemas.microsoft.com/office/drawing/2014/main" id="{88206363-D6AD-967D-15B6-C063B2C5C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732" y="3689279"/>
            <a:ext cx="8710056" cy="254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4968-1009-5511-4AE6-DDA6F82D251D}"/>
              </a:ext>
            </a:extLst>
          </p:cNvPr>
          <p:cNvSpPr txBox="1"/>
          <p:nvPr/>
        </p:nvSpPr>
        <p:spPr>
          <a:xfrm>
            <a:off x="387118" y="2074448"/>
            <a:ext cx="113198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HEAD always points to the “tip” of the currently checked-out branch in the repo.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You can checkout to other commits using its hash ID </a:t>
            </a:r>
            <a:r>
              <a:rPr lang="en-US" sz="2400" dirty="0">
                <a:sym typeface="Wingdings" panose="05000000000000000000" pitchFamily="2" charset="2"/>
              </a:rPr>
              <a:t> detached HEAD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421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Use git add &lt;file&gt; to begin tracking the changes in a &lt;file&gt;.</a:t>
            </a:r>
          </a:p>
          <a:p>
            <a:endParaRPr lang="es-ES" sz="2800" dirty="0"/>
          </a:p>
          <a:p>
            <a:r>
              <a:rPr lang="es-ES" sz="2800" dirty="0"/>
              <a:t>IMPORTANT: </a:t>
            </a:r>
            <a:r>
              <a:rPr lang="es-ES" sz="2800" dirty="0" err="1"/>
              <a:t>You</a:t>
            </a:r>
            <a:r>
              <a:rPr lang="es-ES" sz="2800" dirty="0"/>
              <a:t> can use </a:t>
            </a:r>
            <a:r>
              <a:rPr lang="es-ES" sz="2800" dirty="0" err="1"/>
              <a:t>git</a:t>
            </a:r>
            <a:r>
              <a:rPr lang="es-ES" sz="2800" dirty="0"/>
              <a:t> </a:t>
            </a:r>
            <a:r>
              <a:rPr lang="es-ES" sz="2800" dirty="0" err="1"/>
              <a:t>add</a:t>
            </a:r>
            <a:r>
              <a:rPr lang="es-ES" sz="2800" dirty="0"/>
              <a:t> . 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git</a:t>
            </a:r>
            <a:r>
              <a:rPr lang="es-ES" sz="2800" dirty="0"/>
              <a:t> </a:t>
            </a:r>
            <a:r>
              <a:rPr lang="es-ES" sz="2800" dirty="0" err="1"/>
              <a:t>add</a:t>
            </a:r>
            <a:r>
              <a:rPr lang="es-ES" sz="2800" dirty="0"/>
              <a:t> –A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stage</a:t>
            </a:r>
            <a:r>
              <a:rPr lang="es-ES" sz="2800" dirty="0"/>
              <a:t> </a:t>
            </a:r>
            <a:r>
              <a:rPr lang="es-ES" sz="2800" dirty="0" err="1"/>
              <a:t>all</a:t>
            </a:r>
            <a:r>
              <a:rPr lang="es-ES" sz="2800" dirty="0"/>
              <a:t> files. </a:t>
            </a:r>
            <a:r>
              <a:rPr lang="es-ES" sz="2800" b="1" dirty="0" err="1"/>
              <a:t>Don’t</a:t>
            </a:r>
            <a:r>
              <a:rPr lang="es-ES" sz="2800" dirty="0"/>
              <a:t>. Trust me. At </a:t>
            </a:r>
            <a:r>
              <a:rPr lang="es-ES" sz="2800" dirty="0" err="1"/>
              <a:t>most</a:t>
            </a:r>
            <a:r>
              <a:rPr lang="es-ES" sz="2800" dirty="0"/>
              <a:t>, use </a:t>
            </a:r>
            <a:r>
              <a:rPr lang="es-ES" sz="2800" dirty="0" err="1"/>
              <a:t>git</a:t>
            </a:r>
            <a:r>
              <a:rPr lang="es-ES" sz="2800" dirty="0"/>
              <a:t> </a:t>
            </a:r>
            <a:r>
              <a:rPr lang="es-ES" sz="2800" dirty="0" err="1"/>
              <a:t>add</a:t>
            </a:r>
            <a:r>
              <a:rPr lang="es-ES" sz="2800" dirty="0"/>
              <a:t> –u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stage</a:t>
            </a:r>
            <a:r>
              <a:rPr lang="es-ES" sz="2800" dirty="0"/>
              <a:t> </a:t>
            </a:r>
            <a:r>
              <a:rPr lang="es-ES" sz="2800" dirty="0" err="1"/>
              <a:t>all</a:t>
            </a:r>
            <a:r>
              <a:rPr lang="es-ES" sz="2800" dirty="0"/>
              <a:t> </a:t>
            </a:r>
            <a:r>
              <a:rPr lang="es-ES" sz="2800" dirty="0" err="1"/>
              <a:t>modified</a:t>
            </a:r>
            <a:r>
              <a:rPr lang="es-ES" sz="2800" dirty="0"/>
              <a:t> files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already</a:t>
            </a:r>
            <a:r>
              <a:rPr lang="es-ES" sz="2800" dirty="0"/>
              <a:t> </a:t>
            </a:r>
            <a:r>
              <a:rPr lang="es-ES" sz="2800" dirty="0" err="1"/>
              <a:t>commited</a:t>
            </a:r>
            <a:r>
              <a:rPr lang="es-ES" sz="2800" dirty="0"/>
              <a:t> at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point</a:t>
            </a:r>
            <a:r>
              <a:rPr lang="es-ES" sz="2800" dirty="0"/>
              <a:t>.</a:t>
            </a:r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Staging</a:t>
            </a:r>
            <a:r>
              <a:rPr lang="es-ES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921895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The .</a:t>
            </a:r>
            <a:r>
              <a:rPr lang="en-GB" sz="2800" dirty="0" err="1"/>
              <a:t>gitignore</a:t>
            </a:r>
            <a:r>
              <a:rPr lang="en-GB" sz="2800" dirty="0"/>
              <a:t> file shall be one of the first files that shall be created within the repository.</a:t>
            </a:r>
          </a:p>
          <a:p>
            <a:endParaRPr lang="en-GB" sz="2800" dirty="0"/>
          </a:p>
          <a:p>
            <a:r>
              <a:rPr lang="en-GB" sz="2800" dirty="0"/>
              <a:t>In this file there shall be all the files/extensions/folders you do not want to keep track of. Here is a </a:t>
            </a:r>
            <a:r>
              <a:rPr lang="en-GB" sz="2800" dirty="0">
                <a:hlinkClick r:id="rId2"/>
              </a:rPr>
              <a:t>good tutorial</a:t>
            </a:r>
            <a:r>
              <a:rPr lang="en-GB" sz="2800" dirty="0"/>
              <a:t>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/>
              <a:t>.</a:t>
            </a:r>
            <a:r>
              <a:rPr lang="es-ES" dirty="0" err="1"/>
              <a:t>gitignore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672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AD86E-73AB-29AA-51DE-66EEAA14A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Local VCS</a:t>
            </a:r>
          </a:p>
          <a:p>
            <a:r>
              <a:rPr lang="en-US" sz="2800" dirty="0"/>
              <a:t>Keeps patch sets (differences between files) in a special format on disk. </a:t>
            </a:r>
          </a:p>
          <a:p>
            <a:r>
              <a:rPr lang="en-US" sz="2800" dirty="0"/>
              <a:t>By adding up all the patches it can then re-create what any file looked like at any point in time. 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369B8-DCAB-FA6E-2571-DCC0FE54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VCS </a:t>
            </a:r>
            <a:r>
              <a:rPr lang="es-ES" dirty="0" err="1"/>
              <a:t>classification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877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Use git status to check your staged, </a:t>
            </a:r>
            <a:r>
              <a:rPr lang="en-GB" sz="2800" dirty="0" err="1"/>
              <a:t>unstaged</a:t>
            </a:r>
            <a:r>
              <a:rPr lang="en-GB" sz="2800" dirty="0"/>
              <a:t> and untracked files, in that order.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/>
              <a:t>Repo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B8667-AF3B-E913-3141-CB47B5D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84" y="3093814"/>
            <a:ext cx="483937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Use git diff &lt;file&gt; to check the differences between the workspace and the HEAD commit.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Checking</a:t>
            </a:r>
            <a:r>
              <a:rPr lang="es-ES" dirty="0"/>
              <a:t> </a:t>
            </a:r>
            <a:r>
              <a:rPr lang="es-ES" dirty="0" err="1"/>
              <a:t>changes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ED466-D33B-3F03-4C16-8474B4D8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06" y="3157742"/>
            <a:ext cx="3275187" cy="1796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9657C-0827-7F1F-1755-2B1B2982CA92}"/>
              </a:ext>
            </a:extLst>
          </p:cNvPr>
          <p:cNvSpPr txBox="1"/>
          <p:nvPr/>
        </p:nvSpPr>
        <p:spPr>
          <a:xfrm>
            <a:off x="510988" y="5294961"/>
            <a:ext cx="7243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Use git diff --staged &lt;file&gt; to compare staged vs HEAD</a:t>
            </a:r>
          </a:p>
          <a:p>
            <a:r>
              <a:rPr lang="en-GB" sz="1800" dirty="0"/>
              <a:t>Use git diff to compare all changes in workspace files vs HEAD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40965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Removing files are changes in the repository, so you have to commit them. You can use git rm &lt;file&gt; to delete files.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Removing</a:t>
            </a:r>
            <a:r>
              <a:rPr lang="es-ES" dirty="0"/>
              <a:t>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B1F56-1EDF-9DFF-DD0C-F81628EA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07" y="3279351"/>
            <a:ext cx="473458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D542B9-F0DC-426B-7E75-C72B6C16C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Moving (or renaming) a file is also a change in the repository, so you have to commit it. You can use git mv &lt;file1&gt; &lt;file2&gt; to rename &lt;file1&gt; to &lt;file2&gt;.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9C309-4B7D-2A2E-C91A-E6380C7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Renaming</a:t>
            </a:r>
            <a:r>
              <a:rPr lang="es-ES" dirty="0"/>
              <a:t>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4D09-E00A-8AF1-3023-918AAA7A2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44" y="3665089"/>
            <a:ext cx="456311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9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7DEDA-50FA-D881-66E4-DEC79208C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In case you want to undo changes made in the working space, use git checkout &lt;file&gt; or git checkout &lt;branch&gt;.</a:t>
            </a:r>
          </a:p>
          <a:p>
            <a:endParaRPr lang="en-GB" sz="2800" dirty="0"/>
          </a:p>
          <a:p>
            <a:r>
              <a:rPr lang="en-GB" sz="2800" dirty="0"/>
              <a:t>Git checkout retrieves files from local repository.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77BE-2BE6-B2FC-749F-07F4ABBA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41" y="322730"/>
            <a:ext cx="9063595" cy="1506070"/>
          </a:xfrm>
        </p:spPr>
        <p:txBody>
          <a:bodyPr/>
          <a:lstStyle/>
          <a:p>
            <a:br>
              <a:rPr lang="en-GB" dirty="0"/>
            </a:br>
            <a:r>
              <a:rPr lang="es-ES" dirty="0" err="1"/>
              <a:t>Undo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(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4119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7DEDA-50FA-D881-66E4-DEC79208C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In case you want to undo changes added to the staging area, use git reset HEAD &lt;file&gt;:</a:t>
            </a:r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77BE-2BE6-B2FC-749F-07F4ABB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Undo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(</a:t>
            </a:r>
            <a:r>
              <a:rPr lang="es-ES" dirty="0" err="1"/>
              <a:t>staging</a:t>
            </a:r>
            <a:r>
              <a:rPr lang="es-ES" dirty="0"/>
              <a:t> </a:t>
            </a:r>
            <a:r>
              <a:rPr lang="es-ES" dirty="0" err="1"/>
              <a:t>area</a:t>
            </a:r>
            <a:r>
              <a:rPr lang="es-E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6F627-3EB8-7029-B93A-99C048F59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73" y="3157637"/>
            <a:ext cx="5583653" cy="31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7DEDA-50FA-D881-66E4-DEC79208C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In case you want to revert to a previous commit, you can use:</a:t>
            </a:r>
          </a:p>
          <a:p>
            <a:r>
              <a:rPr lang="en-GB" sz="2800" dirty="0"/>
              <a:t>git reset </a:t>
            </a:r>
            <a:r>
              <a:rPr lang="en-US" sz="2800" dirty="0"/>
              <a:t>--hard HEAD~1 or git reset --hard HEAD^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This moves the HEAD pointer and branch to previous commit.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Careful if changes in local repo have been pushed to remote server.</a:t>
            </a:r>
          </a:p>
          <a:p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77BE-2BE6-B2FC-749F-07F4ABB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Undo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(local repo)</a:t>
            </a:r>
          </a:p>
        </p:txBody>
      </p:sp>
    </p:spTree>
    <p:extLst>
      <p:ext uri="{BB962C8B-B14F-4D97-AF65-F5344CB8AC3E}">
        <p14:creationId xmlns:p14="http://schemas.microsoft.com/office/powerpoint/2010/main" val="1541897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7DEDA-50FA-D881-66E4-DEC79208C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T</a:t>
            </a:r>
            <a:r>
              <a:rPr lang="en-GB" sz="2800" dirty="0"/>
              <a:t>o modify the last commit: git commit --amend –m “message”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Allows to amend a change to the last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Anything in staging area will be amended to the last commit.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Careful if last commit has been already pushed to remote server.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77BE-2BE6-B2FC-749F-07F4ABBA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Modify</a:t>
            </a:r>
            <a:r>
              <a:rPr lang="es-ES" dirty="0"/>
              <a:t> </a:t>
            </a:r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commit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2198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16818-7283-D85E-8B05-3EE179738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means you diverge from the main line of development and continue to do work without messing with that main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Unlike many other VCSs, Git encourages workflows that branch and merge often, even multiple times in a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branch in Git is simply a lightweight movable pointer to one of these commits. 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A </a:t>
            </a:r>
            <a:r>
              <a:rPr lang="es-ES" sz="2400" dirty="0" err="1"/>
              <a:t>good</a:t>
            </a:r>
            <a:r>
              <a:rPr lang="es-ES" sz="2400" dirty="0"/>
              <a:t> </a:t>
            </a:r>
            <a:r>
              <a:rPr lang="es-ES" sz="2400" dirty="0" err="1">
                <a:hlinkClick r:id="rId2"/>
              </a:rPr>
              <a:t>gamified</a:t>
            </a:r>
            <a:r>
              <a:rPr lang="es-ES" sz="2400" dirty="0">
                <a:hlinkClick r:id="rId2"/>
              </a:rPr>
              <a:t> tutorial</a:t>
            </a:r>
            <a:r>
              <a:rPr lang="es-ES" sz="2400" dirty="0"/>
              <a:t>.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0D77C-AFEF-BA07-4957-708D6DD1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Branching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334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D0CA3-4408-E55A-1F9E-EEAC4967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s-ES" dirty="0" err="1"/>
              <a:t>Branching</a:t>
            </a:r>
            <a:r>
              <a:rPr lang="es-ES" dirty="0"/>
              <a:t> </a:t>
            </a:r>
            <a:r>
              <a:rPr lang="es-ES" dirty="0" err="1"/>
              <a:t>power</a:t>
            </a:r>
            <a:endParaRPr lang="es-E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0925905-BF4D-279B-4F62-FCCC1F31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037" y="2417744"/>
            <a:ext cx="4625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5C071-4BC3-FDA8-7A8A-9C16257C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4" y="2353700"/>
            <a:ext cx="6364954" cy="34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AD86E-73AB-29AA-51DE-66EEAA14A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989" y="2232212"/>
            <a:ext cx="6122564" cy="3647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Centralized VCS</a:t>
            </a:r>
          </a:p>
          <a:p>
            <a:r>
              <a:rPr lang="en-US" sz="2800" dirty="0"/>
              <a:t>Contain just one repository globally.</a:t>
            </a:r>
          </a:p>
          <a:p>
            <a:r>
              <a:rPr lang="en-US" sz="2800" dirty="0"/>
              <a:t>Every user need to commit for reflecting one’s changes.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369B8-DCAB-FA6E-2571-DCC0FE54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VCS </a:t>
            </a:r>
            <a:r>
              <a:rPr lang="es-ES" dirty="0" err="1"/>
              <a:t>classification</a:t>
            </a:r>
            <a:endParaRPr lang="es-ES" dirty="0"/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E2F6DA20-7C2A-4B76-A773-03802B11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3" y="2168838"/>
            <a:ext cx="5199859" cy="33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523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4DD024-B73F-193E-D7AA-79742CECB2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920" y="2053102"/>
            <a:ext cx="11228769" cy="3647525"/>
          </a:xfrm>
        </p:spPr>
        <p:txBody>
          <a:bodyPr/>
          <a:lstStyle/>
          <a:p>
            <a:r>
              <a:rPr lang="en-GB" sz="2800" dirty="0"/>
              <a:t>Too much power </a:t>
            </a:r>
            <a:r>
              <a:rPr lang="en-GB" sz="2800" dirty="0">
                <a:sym typeface="Wingdings" panose="05000000000000000000" pitchFamily="2" charset="2"/>
              </a:rPr>
              <a:t> Git workflow design  Git flow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D2701A-E44C-DF40-EB08-EA2689B5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Branching</a:t>
            </a:r>
            <a:r>
              <a:rPr lang="es-ES" dirty="0"/>
              <a:t> </a:t>
            </a:r>
            <a:r>
              <a:rPr lang="es-ES" dirty="0" err="1"/>
              <a:t>power</a:t>
            </a:r>
            <a:endParaRPr lang="es-ES" dirty="0"/>
          </a:p>
        </p:txBody>
      </p:sp>
      <p:pic>
        <p:nvPicPr>
          <p:cNvPr id="14338" name="Picture 2" descr="7 Git Hacks You Just Can't Ignore">
            <a:extLst>
              <a:ext uri="{FF2B5EF4-FFF2-40B4-BE49-F238E27FC236}">
                <a16:creationId xmlns:a16="http://schemas.microsoft.com/office/drawing/2014/main" id="{B434D3F1-686C-5860-E904-619671F5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63" y="2575873"/>
            <a:ext cx="6870569" cy="36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35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A8366D-74B5-F95A-5109-4D77CC15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Git </a:t>
            </a:r>
            <a:r>
              <a:rPr lang="es-ES" dirty="0" err="1"/>
              <a:t>flow</a:t>
            </a:r>
            <a:endParaRPr lang="es-ES" dirty="0"/>
          </a:p>
        </p:txBody>
      </p:sp>
      <p:pic>
        <p:nvPicPr>
          <p:cNvPr id="15362" name="Picture 2" descr="Introducing the Space Git Flow | The Space Blog">
            <a:extLst>
              <a:ext uri="{FF2B5EF4-FFF2-40B4-BE49-F238E27FC236}">
                <a16:creationId xmlns:a16="http://schemas.microsoft.com/office/drawing/2014/main" id="{6AFC887A-9B66-045B-8E6D-1CEA6D926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9" b="32508"/>
          <a:stretch/>
        </p:blipFill>
        <p:spPr bwMode="auto">
          <a:xfrm>
            <a:off x="748902" y="2309567"/>
            <a:ext cx="7235398" cy="36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troducing the Space Git Flow | The Space Blog">
            <a:extLst>
              <a:ext uri="{FF2B5EF4-FFF2-40B4-BE49-F238E27FC236}">
                <a16:creationId xmlns:a16="http://schemas.microsoft.com/office/drawing/2014/main" id="{9D68AB1B-0375-F621-3895-6E392EF28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09" r="38217" b="8255"/>
          <a:stretch/>
        </p:blipFill>
        <p:spPr bwMode="auto">
          <a:xfrm>
            <a:off x="7285023" y="3459636"/>
            <a:ext cx="4470202" cy="134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9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16818-7283-D85E-8B05-3EE179738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Two main branches with infinite lifetime: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master – Contains production code. Stores official release history. Shall be protected from most developers. All commits shall be tagged with a version number.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 – Contains pre-production code. Serves as an integration branch for features. May be protected from some developers.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0D77C-AFEF-BA07-4957-708D6DD1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Develop</a:t>
            </a:r>
            <a:r>
              <a:rPr lang="es-ES" dirty="0"/>
              <a:t> and master</a:t>
            </a:r>
          </a:p>
        </p:txBody>
      </p:sp>
    </p:spTree>
    <p:extLst>
      <p:ext uri="{BB962C8B-B14F-4D97-AF65-F5344CB8AC3E}">
        <p14:creationId xmlns:p14="http://schemas.microsoft.com/office/powerpoint/2010/main" val="314469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288E65-F968-565D-2FFC-703F7728B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Branches to aid parallel development and prepare production releases. Each has a specific purpose and strict rules of origin and merge.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Feature branches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Release branches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Hotfix branches</a:t>
            </a:r>
          </a:p>
          <a:p>
            <a:endParaRPr lang="es-E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E23D6-C5E6-770B-1C56-283DBB68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Supporting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72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3FA94-6059-AEC5-49DD-1BE37604B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branch from develop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merge to develop</a:t>
            </a:r>
          </a:p>
          <a:p>
            <a:r>
              <a:rPr lang="es-ES" sz="2400" dirty="0"/>
              <a:t>Used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develop</a:t>
            </a:r>
            <a:r>
              <a:rPr lang="es-ES" sz="2400" dirty="0"/>
              <a:t> new </a:t>
            </a:r>
            <a:r>
              <a:rPr lang="es-ES" sz="2400" dirty="0" err="1"/>
              <a:t>features</a:t>
            </a:r>
            <a:r>
              <a:rPr lang="es-ES" sz="2400" dirty="0"/>
              <a:t>. </a:t>
            </a:r>
          </a:p>
          <a:p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feature</a:t>
            </a:r>
            <a:r>
              <a:rPr lang="es-ES" sz="2400" dirty="0"/>
              <a:t> </a:t>
            </a:r>
            <a:r>
              <a:rPr lang="es-ES" sz="2400" dirty="0" err="1"/>
              <a:t>branch</a:t>
            </a:r>
            <a:r>
              <a:rPr lang="es-ES" sz="2400" dirty="0"/>
              <a:t> </a:t>
            </a:r>
            <a:r>
              <a:rPr lang="es-ES" sz="2400" dirty="0" err="1"/>
              <a:t>exists</a:t>
            </a:r>
            <a:r>
              <a:rPr lang="es-ES" sz="2400" dirty="0"/>
              <a:t> as </a:t>
            </a:r>
            <a:r>
              <a:rPr lang="es-ES" sz="2400" dirty="0" err="1"/>
              <a:t>long</a:t>
            </a:r>
            <a:r>
              <a:rPr lang="es-ES" sz="2400" dirty="0"/>
              <a:t> as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feature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in </a:t>
            </a:r>
            <a:r>
              <a:rPr lang="es-ES" sz="2400" dirty="0" err="1"/>
              <a:t>development</a:t>
            </a:r>
            <a:r>
              <a:rPr lang="es-ES" sz="2400" dirty="0"/>
              <a:t>. </a:t>
            </a:r>
            <a:r>
              <a:rPr lang="es-ES" sz="2400" dirty="0" err="1"/>
              <a:t>Eventually</a:t>
            </a:r>
            <a:r>
              <a:rPr lang="es-ES" sz="2400" dirty="0"/>
              <a:t>, </a:t>
            </a:r>
            <a:r>
              <a:rPr lang="es-ES" sz="2400" dirty="0" err="1"/>
              <a:t>it</a:t>
            </a:r>
            <a:r>
              <a:rPr lang="es-ES" sz="2400" dirty="0"/>
              <a:t> </a:t>
            </a:r>
            <a:r>
              <a:rPr lang="es-ES" sz="2400" dirty="0" err="1"/>
              <a:t>must</a:t>
            </a:r>
            <a:r>
              <a:rPr lang="es-ES" sz="2400" dirty="0"/>
              <a:t> be </a:t>
            </a:r>
            <a:r>
              <a:rPr lang="es-ES" sz="2400" dirty="0" err="1"/>
              <a:t>merged</a:t>
            </a:r>
            <a:r>
              <a:rPr lang="es-ES" sz="2400" dirty="0"/>
              <a:t> back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develop</a:t>
            </a:r>
            <a:r>
              <a:rPr lang="es-ES" sz="2400" dirty="0"/>
              <a:t> </a:t>
            </a:r>
            <a:r>
              <a:rPr lang="es-ES" sz="2400" dirty="0" err="1"/>
              <a:t>or</a:t>
            </a:r>
            <a:r>
              <a:rPr lang="es-ES" sz="2400" dirty="0"/>
              <a:t> </a:t>
            </a:r>
            <a:r>
              <a:rPr lang="es-ES" sz="2400" dirty="0" err="1"/>
              <a:t>discarded</a:t>
            </a:r>
            <a:r>
              <a:rPr lang="es-ES" sz="2400" dirty="0"/>
              <a:t>.</a:t>
            </a:r>
          </a:p>
          <a:p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3672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D3AC6-9846-FB7F-DCBD-5F165E7E5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2" y="3854088"/>
            <a:ext cx="4696480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04846-9D37-9A0B-2DEB-6E387A3D6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40" y="2915531"/>
            <a:ext cx="4877481" cy="2819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440D9-EBEA-FD68-57D9-F45E32A11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2" y="3292035"/>
            <a:ext cx="3019846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A778D-98ED-4F9E-152A-8B96727B9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40" y="2465139"/>
            <a:ext cx="483937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4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Merge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81A9A-B9EE-A937-786E-D3D6A1DE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26" y="1955300"/>
            <a:ext cx="5484948" cy="45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1DC285-7412-0080-0E27-263E4E91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Merge</a:t>
            </a:r>
            <a:r>
              <a:rPr lang="es-ES" dirty="0"/>
              <a:t> vs Rebase</a:t>
            </a:r>
          </a:p>
        </p:txBody>
      </p:sp>
      <p:pic>
        <p:nvPicPr>
          <p:cNvPr id="17410" name="Picture 2" descr="git — Rebase vs Merge - DEV Community">
            <a:extLst>
              <a:ext uri="{FF2B5EF4-FFF2-40B4-BE49-F238E27FC236}">
                <a16:creationId xmlns:a16="http://schemas.microsoft.com/office/drawing/2014/main" id="{62FAC80D-FE22-03EF-6B02-8B5A4013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33" y="1728385"/>
            <a:ext cx="6957334" cy="48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107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3FA94-6059-AEC5-49DD-1BE37604B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branch from develop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merge to develop and master</a:t>
            </a:r>
          </a:p>
          <a:p>
            <a:r>
              <a:rPr lang="es-ES" sz="2400" dirty="0" err="1"/>
              <a:t>Support</a:t>
            </a:r>
            <a:r>
              <a:rPr lang="es-ES" sz="2400" dirty="0"/>
              <a:t> </a:t>
            </a:r>
            <a:r>
              <a:rPr lang="es-ES" sz="2400" dirty="0" err="1"/>
              <a:t>preparation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a new </a:t>
            </a:r>
            <a:r>
              <a:rPr lang="es-ES" sz="2400" dirty="0" err="1"/>
              <a:t>production</a:t>
            </a:r>
            <a:r>
              <a:rPr lang="es-ES" sz="2400" dirty="0"/>
              <a:t> </a:t>
            </a:r>
            <a:r>
              <a:rPr lang="es-ES" sz="2400" dirty="0" err="1"/>
              <a:t>release</a:t>
            </a:r>
            <a:r>
              <a:rPr lang="es-ES" sz="2400" dirty="0"/>
              <a:t>. </a:t>
            </a:r>
          </a:p>
          <a:p>
            <a:r>
              <a:rPr lang="es-ES" sz="2400" dirty="0" err="1"/>
              <a:t>They</a:t>
            </a:r>
            <a:r>
              <a:rPr lang="es-ES" sz="2400" dirty="0"/>
              <a:t> </a:t>
            </a:r>
            <a:r>
              <a:rPr lang="es-ES" sz="2400" dirty="0" err="1"/>
              <a:t>allow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minor</a:t>
            </a:r>
            <a:r>
              <a:rPr lang="es-ES" sz="2400" dirty="0"/>
              <a:t> bug </a:t>
            </a:r>
            <a:r>
              <a:rPr lang="es-ES" sz="2400" dirty="0" err="1"/>
              <a:t>fixes</a:t>
            </a:r>
            <a:r>
              <a:rPr lang="es-ES" sz="2400" dirty="0"/>
              <a:t> and </a:t>
            </a:r>
            <a:r>
              <a:rPr lang="es-ES" sz="2400" dirty="0" err="1"/>
              <a:t>preparing</a:t>
            </a:r>
            <a:r>
              <a:rPr lang="es-ES" sz="2400" dirty="0"/>
              <a:t> meta-data </a:t>
            </a:r>
            <a:r>
              <a:rPr lang="es-ES" sz="2400" dirty="0" err="1"/>
              <a:t>for</a:t>
            </a:r>
            <a:r>
              <a:rPr lang="es-ES" sz="2400" dirty="0"/>
              <a:t> a </a:t>
            </a:r>
            <a:r>
              <a:rPr lang="es-ES" sz="2400" dirty="0" err="1"/>
              <a:t>release</a:t>
            </a:r>
            <a:r>
              <a:rPr lang="es-ES" sz="2400" dirty="0"/>
              <a:t>. Bug </a:t>
            </a:r>
            <a:r>
              <a:rPr lang="es-ES" sz="2400" dirty="0" err="1"/>
              <a:t>fixes</a:t>
            </a:r>
            <a:r>
              <a:rPr lang="es-ES" sz="2400" dirty="0"/>
              <a:t> </a:t>
            </a:r>
            <a:r>
              <a:rPr lang="es-ES" sz="2400" dirty="0" err="1"/>
              <a:t>shall</a:t>
            </a:r>
            <a:r>
              <a:rPr lang="es-ES" sz="2400" dirty="0"/>
              <a:t> be </a:t>
            </a:r>
            <a:r>
              <a:rPr lang="es-ES" sz="2400" dirty="0" err="1"/>
              <a:t>merged</a:t>
            </a:r>
            <a:r>
              <a:rPr lang="es-ES" sz="2400" dirty="0"/>
              <a:t> back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develop</a:t>
            </a:r>
            <a:r>
              <a:rPr lang="es-ES" sz="2400" dirty="0"/>
              <a:t>.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457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0A948-89A4-5047-72F4-2FD2C188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79" y="3854088"/>
            <a:ext cx="4820323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9ADAEA-B3CE-99CA-A317-515AFB9E8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72" y="3549245"/>
            <a:ext cx="2848373" cy="304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B3F48-D11F-ABE3-7939-CC5085894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40" y="1962533"/>
            <a:ext cx="2934109" cy="40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33A62C-1CF9-31DA-6D35-D0670C0C1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40" y="2369808"/>
            <a:ext cx="4010585" cy="2076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020E0B-12F1-B353-EBB8-EB804ACD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340" y="4446548"/>
            <a:ext cx="399153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AD86E-73AB-29AA-51DE-66EEAA14A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989" y="2232212"/>
            <a:ext cx="5817384" cy="3647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Centralized VCS</a:t>
            </a:r>
          </a:p>
          <a:p>
            <a:r>
              <a:rPr lang="en-US" sz="2800" dirty="0"/>
              <a:t>Fine-grained control over who can do what.</a:t>
            </a:r>
          </a:p>
          <a:p>
            <a:r>
              <a:rPr lang="en-US" sz="2800" dirty="0"/>
              <a:t>Single point of failure (server)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369B8-DCAB-FA6E-2571-DCC0FE54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VCS </a:t>
            </a:r>
            <a:r>
              <a:rPr lang="es-ES" dirty="0" err="1"/>
              <a:t>classification</a:t>
            </a:r>
            <a:endParaRPr lang="es-ES" dirty="0"/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E2F6DA20-7C2A-4B76-A773-03802B11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3" y="2168838"/>
            <a:ext cx="5199859" cy="33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85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3FA94-6059-AEC5-49DD-1BE37604B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branch from master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b="1" dirty="0"/>
              <a:t>Must merge to develop and master</a:t>
            </a:r>
          </a:p>
          <a:p>
            <a:r>
              <a:rPr lang="es-ES" sz="2400" dirty="0"/>
              <a:t>Similar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release</a:t>
            </a:r>
            <a:r>
              <a:rPr lang="es-ES" sz="2400" dirty="0"/>
              <a:t> </a:t>
            </a:r>
            <a:r>
              <a:rPr lang="es-ES" sz="2400" dirty="0" err="1"/>
              <a:t>branches</a:t>
            </a:r>
            <a:r>
              <a:rPr lang="es-ES" sz="2400" dirty="0"/>
              <a:t>. </a:t>
            </a:r>
            <a:r>
              <a:rPr lang="es-ES" sz="2400" dirty="0" err="1"/>
              <a:t>Support</a:t>
            </a:r>
            <a:r>
              <a:rPr lang="es-ES" sz="2400" dirty="0"/>
              <a:t> </a:t>
            </a:r>
            <a:r>
              <a:rPr lang="es-ES" sz="2400" dirty="0" err="1"/>
              <a:t>preparation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an</a:t>
            </a:r>
            <a:r>
              <a:rPr lang="es-ES" sz="2400" dirty="0"/>
              <a:t> </a:t>
            </a:r>
            <a:r>
              <a:rPr lang="es-ES" sz="2400" dirty="0" err="1"/>
              <a:t>unplanned</a:t>
            </a:r>
            <a:r>
              <a:rPr lang="es-ES" sz="2400" dirty="0"/>
              <a:t> </a:t>
            </a:r>
            <a:r>
              <a:rPr lang="es-ES" sz="2400" dirty="0" err="1"/>
              <a:t>production</a:t>
            </a:r>
            <a:r>
              <a:rPr lang="es-ES" sz="2400" dirty="0"/>
              <a:t> </a:t>
            </a:r>
            <a:r>
              <a:rPr lang="es-ES" sz="2400" dirty="0" err="1"/>
              <a:t>release</a:t>
            </a:r>
            <a:r>
              <a:rPr lang="es-ES" sz="2400" dirty="0"/>
              <a:t>.</a:t>
            </a:r>
          </a:p>
          <a:p>
            <a:r>
              <a:rPr lang="es-ES" sz="2400" dirty="0" err="1"/>
              <a:t>Arise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necessity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solving</a:t>
            </a:r>
            <a:r>
              <a:rPr lang="es-ES" sz="2400" dirty="0"/>
              <a:t> a bug 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live</a:t>
            </a:r>
            <a:r>
              <a:rPr lang="es-ES" sz="2400" dirty="0"/>
              <a:t> </a:t>
            </a:r>
            <a:r>
              <a:rPr lang="es-ES" sz="2400" dirty="0" err="1"/>
              <a:t>production</a:t>
            </a:r>
            <a:r>
              <a:rPr lang="es-ES" sz="2400" dirty="0"/>
              <a:t> </a:t>
            </a:r>
            <a:r>
              <a:rPr lang="es-ES" sz="2400" dirty="0" err="1"/>
              <a:t>version</a:t>
            </a:r>
            <a:r>
              <a:rPr lang="es-ES" sz="2400" dirty="0"/>
              <a:t>.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Hotfix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703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E40DD-0454-8814-A7B8-BDD861B2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err="1"/>
              <a:t>branches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FFF85-0A53-DD74-473A-1E4D1CE2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72" y="3854088"/>
            <a:ext cx="5039428" cy="7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DA1A7-CCEE-4430-1ED7-0B498AB9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72" y="3587351"/>
            <a:ext cx="2905530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AB1C1-E933-3DB2-60AF-DF5213610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40" y="2031032"/>
            <a:ext cx="2838846" cy="352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8B0A8F-0270-470D-005A-5D982AB94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40" y="2423972"/>
            <a:ext cx="3962953" cy="201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871CB4-1667-E9CC-34B7-8613B4DC1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194" y="4434028"/>
            <a:ext cx="3972479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87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EC20-A2AA-84DE-581B-DAE5EE96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Remote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repositories</a:t>
            </a:r>
            <a:endParaRPr lang="es-ES" dirty="0"/>
          </a:p>
        </p:txBody>
      </p:sp>
      <p:pic>
        <p:nvPicPr>
          <p:cNvPr id="4" name="Picture 8" descr="Git — Version Control System. Why you need a Version control software… | by  Anjali Tiwari | Towards Data Science">
            <a:extLst>
              <a:ext uri="{FF2B5EF4-FFF2-40B4-BE49-F238E27FC236}">
                <a16:creationId xmlns:a16="http://schemas.microsoft.com/office/drawing/2014/main" id="{FBD690CE-50B1-2775-8CE5-21EBE3B77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65" y="2190431"/>
            <a:ext cx="8671070" cy="434483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20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05AA6A-9AA6-B614-716A-64F5D7CA6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 err="1"/>
              <a:t>Github</a:t>
            </a:r>
            <a:r>
              <a:rPr lang="es-ES" sz="2800" dirty="0"/>
              <a:t>, </a:t>
            </a:r>
            <a:r>
              <a:rPr lang="es-ES" sz="2800" dirty="0" err="1"/>
              <a:t>since</a:t>
            </a:r>
            <a:r>
              <a:rPr lang="es-ES" sz="2800" dirty="0"/>
              <a:t> 2008,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online </a:t>
            </a:r>
            <a:r>
              <a:rPr lang="es-ES" sz="2800" dirty="0" err="1"/>
              <a:t>application</a:t>
            </a:r>
            <a:r>
              <a:rPr lang="es-ES" sz="2800" dirty="0"/>
              <a:t> </a:t>
            </a:r>
            <a:r>
              <a:rPr lang="es-ES" sz="2800" dirty="0" err="1"/>
              <a:t>that</a:t>
            </a:r>
            <a:r>
              <a:rPr lang="es-ES" sz="2800" dirty="0"/>
              <a:t> </a:t>
            </a:r>
            <a:r>
              <a:rPr lang="es-ES" sz="2800" dirty="0" err="1"/>
              <a:t>provides</a:t>
            </a:r>
            <a:r>
              <a:rPr lang="es-ES" sz="28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A visual interface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git</a:t>
            </a:r>
            <a:endParaRPr lang="es-E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Free </a:t>
            </a:r>
            <a:r>
              <a:rPr lang="es-ES" sz="2800" dirty="0" err="1"/>
              <a:t>cloud</a:t>
            </a:r>
            <a:r>
              <a:rPr lang="es-ES" sz="2800" dirty="0"/>
              <a:t> </a:t>
            </a:r>
            <a:r>
              <a:rPr lang="es-ES" sz="2800" dirty="0" err="1"/>
              <a:t>storage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projects</a:t>
            </a:r>
            <a:r>
              <a:rPr lang="es-ES" sz="2800" dirty="0"/>
              <a:t>’ files.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6D9A7-0C99-16A9-4D87-8CB09094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Github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1893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689C7A-E1FA-1297-AD75-483FE132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Github</a:t>
            </a:r>
            <a:r>
              <a:rPr lang="es-ES" dirty="0"/>
              <a:t> </a:t>
            </a:r>
            <a:r>
              <a:rPr lang="es-ES" dirty="0" err="1"/>
              <a:t>profile</a:t>
            </a:r>
            <a:endParaRPr lang="es-E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D6DC506-3313-1E27-A7B9-E32036C4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395" y="1936239"/>
            <a:ext cx="6462794" cy="45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66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96D9A7-0C99-16A9-4D87-8CB09094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Creating</a:t>
            </a:r>
            <a:r>
              <a:rPr lang="es-ES" dirty="0"/>
              <a:t> a </a:t>
            </a:r>
            <a:r>
              <a:rPr lang="es-ES" dirty="0" err="1"/>
              <a:t>repository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6F8B5-2D41-C7F8-D4BB-F28E83CB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4" y="2413171"/>
            <a:ext cx="9703324" cy="30621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C55F03-C3AC-0AB6-294F-44820AD6641A}"/>
              </a:ext>
            </a:extLst>
          </p:cNvPr>
          <p:cNvCxnSpPr>
            <a:cxnSpLocks/>
          </p:cNvCxnSpPr>
          <p:nvPr/>
        </p:nvCxnSpPr>
        <p:spPr>
          <a:xfrm>
            <a:off x="235670" y="2215300"/>
            <a:ext cx="782424" cy="3369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8CE3A6-F375-6469-60D9-CB3527132145}"/>
              </a:ext>
            </a:extLst>
          </p:cNvPr>
          <p:cNvCxnSpPr>
            <a:cxnSpLocks/>
          </p:cNvCxnSpPr>
          <p:nvPr/>
        </p:nvCxnSpPr>
        <p:spPr>
          <a:xfrm flipH="1">
            <a:off x="10378125" y="2215300"/>
            <a:ext cx="686585" cy="67397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4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425B5935-A1A0-7CFE-AC0E-F51F04A6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548" y="4637067"/>
            <a:ext cx="4911925" cy="2227501"/>
          </a:xfrm>
          <a:prstGeom prst="rect">
            <a:avLst/>
          </a:prstGeom>
        </p:spPr>
      </p:pic>
      <p:pic>
        <p:nvPicPr>
          <p:cNvPr id="10" name="Imagen 9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975ED844-FF8F-7CD3-3DF6-8694D3DF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90" y="1975397"/>
            <a:ext cx="5225002" cy="26616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C3964E-360E-F60E-6005-C47297B4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Creating</a:t>
            </a:r>
            <a:r>
              <a:rPr lang="es-ES" dirty="0"/>
              <a:t> a </a:t>
            </a:r>
            <a:r>
              <a:rPr lang="es-ES" dirty="0" err="1"/>
              <a:t>repository</a:t>
            </a:r>
            <a:endParaRPr lang="es-E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67BB07-BCC2-AD88-392C-5F8281EBD0AC}"/>
              </a:ext>
            </a:extLst>
          </p:cNvPr>
          <p:cNvCxnSpPr>
            <a:cxnSpLocks/>
          </p:cNvCxnSpPr>
          <p:nvPr/>
        </p:nvCxnSpPr>
        <p:spPr>
          <a:xfrm flipH="1">
            <a:off x="11286744" y="3950859"/>
            <a:ext cx="88690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CD0537-9420-F887-49D1-13D5BDF11C1F}"/>
              </a:ext>
            </a:extLst>
          </p:cNvPr>
          <p:cNvCxnSpPr>
            <a:cxnSpLocks/>
          </p:cNvCxnSpPr>
          <p:nvPr/>
        </p:nvCxnSpPr>
        <p:spPr>
          <a:xfrm flipH="1">
            <a:off x="11263488" y="3482677"/>
            <a:ext cx="88690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7343F6ED-1722-87F5-EEE6-3F756672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176"/>
            <a:ext cx="5973512" cy="25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3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987DB3-049D-FAAA-61F3-63DCD3C9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Git 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A471A-98A0-C5A5-9F09-EA2F013B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2020043"/>
            <a:ext cx="5527755" cy="46682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898CCF-4306-A2D8-42E8-40607E422C67}"/>
              </a:ext>
            </a:extLst>
          </p:cNvPr>
          <p:cNvCxnSpPr>
            <a:cxnSpLocks/>
          </p:cNvCxnSpPr>
          <p:nvPr/>
        </p:nvCxnSpPr>
        <p:spPr>
          <a:xfrm flipH="1">
            <a:off x="5338433" y="3699974"/>
            <a:ext cx="88690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FD7D2-C715-E76F-42D5-FC98449F235A}"/>
              </a:ext>
            </a:extLst>
          </p:cNvPr>
          <p:cNvSpPr txBox="1"/>
          <p:nvPr/>
        </p:nvSpPr>
        <p:spPr>
          <a:xfrm>
            <a:off x="6225338" y="3549933"/>
            <a:ext cx="46762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git</a:t>
            </a:r>
            <a:r>
              <a:rPr lang="es-ES" dirty="0"/>
              <a:t> clone https://github.com/JaiPizGon/NeuralSens.git</a:t>
            </a:r>
          </a:p>
        </p:txBody>
      </p:sp>
    </p:spTree>
    <p:extLst>
      <p:ext uri="{BB962C8B-B14F-4D97-AF65-F5344CB8AC3E}">
        <p14:creationId xmlns:p14="http://schemas.microsoft.com/office/powerpoint/2010/main" val="2416441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41E153-6068-8559-CB5A-7166FB31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Contributing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05483-F9E6-9BDF-DB51-ACB7847D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504724"/>
            <a:ext cx="11765017" cy="25244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E2756C-752F-C2DF-673B-01982AD4BDFA}"/>
              </a:ext>
            </a:extLst>
          </p:cNvPr>
          <p:cNvCxnSpPr>
            <a:cxnSpLocks/>
          </p:cNvCxnSpPr>
          <p:nvPr/>
        </p:nvCxnSpPr>
        <p:spPr>
          <a:xfrm>
            <a:off x="9719035" y="1970202"/>
            <a:ext cx="0" cy="67873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26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41E153-6068-8559-CB5A-7166FB31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Git </a:t>
            </a:r>
            <a:r>
              <a:rPr lang="es-ES" dirty="0" err="1"/>
              <a:t>fork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435FC-F0E6-A077-6365-5AADDC5B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9" y="1828800"/>
            <a:ext cx="5053138" cy="43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AD86E-73AB-29AA-51DE-66EEAA14A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989" y="2232212"/>
            <a:ext cx="5944132" cy="36475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Distributed VCS</a:t>
            </a:r>
          </a:p>
          <a:p>
            <a:r>
              <a:rPr lang="en-US" sz="2800" dirty="0"/>
              <a:t>Contain multiple repositories.</a:t>
            </a:r>
          </a:p>
          <a:p>
            <a:r>
              <a:rPr lang="en-US" sz="2800" dirty="0"/>
              <a:t>Every user need to commit for reflecting one’s changes in </a:t>
            </a:r>
            <a:r>
              <a:rPr lang="en-US" sz="2800" b="1" dirty="0"/>
              <a:t>local repository</a:t>
            </a:r>
            <a:r>
              <a:rPr lang="en-US" sz="2800" dirty="0"/>
              <a:t>.</a:t>
            </a:r>
          </a:p>
          <a:p>
            <a:r>
              <a:rPr lang="en-US" sz="2800" dirty="0"/>
              <a:t>Push is needed to reflect changes in </a:t>
            </a:r>
            <a:r>
              <a:rPr lang="en-US" sz="2800" b="1" dirty="0"/>
              <a:t>remote repository</a:t>
            </a:r>
            <a:r>
              <a:rPr lang="en-US" sz="2800" dirty="0"/>
              <a:t>.</a:t>
            </a:r>
            <a:endParaRPr lang="es-E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369B8-DCAB-FA6E-2571-DCC0FE54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VCS </a:t>
            </a:r>
            <a:r>
              <a:rPr lang="es-ES" dirty="0" err="1"/>
              <a:t>classification</a:t>
            </a:r>
            <a:endParaRPr lang="es-ES" dirty="0"/>
          </a:p>
        </p:txBody>
      </p:sp>
      <p:pic>
        <p:nvPicPr>
          <p:cNvPr id="4098" name="Picture 2" descr="Lightbox">
            <a:extLst>
              <a:ext uri="{FF2B5EF4-FFF2-40B4-BE49-F238E27FC236}">
                <a16:creationId xmlns:a16="http://schemas.microsoft.com/office/drawing/2014/main" id="{B08ACC47-256F-FE26-1AAA-04A0492FA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1472"/>
          <a:stretch/>
        </p:blipFill>
        <p:spPr bwMode="auto">
          <a:xfrm>
            <a:off x="6976582" y="2136618"/>
            <a:ext cx="4757399" cy="36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18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33EED-8CAE-3B82-6D72-322A3E7C4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/>
              <a:t>Once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improvement</a:t>
            </a:r>
            <a:r>
              <a:rPr lang="es-ES" sz="2800" dirty="0"/>
              <a:t>,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may</a:t>
            </a:r>
            <a:r>
              <a:rPr lang="es-ES" sz="2800" dirty="0"/>
              <a:t> </a:t>
            </a:r>
            <a:r>
              <a:rPr lang="es-ES" sz="2800" dirty="0" err="1"/>
              <a:t>ask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a </a:t>
            </a:r>
            <a:r>
              <a:rPr lang="es-ES" sz="2800" dirty="0" err="1"/>
              <a:t>pull</a:t>
            </a:r>
            <a:r>
              <a:rPr lang="es-ES" sz="2800" dirty="0"/>
              <a:t> </a:t>
            </a:r>
            <a:r>
              <a:rPr lang="es-ES" sz="2800" dirty="0" err="1"/>
              <a:t>request</a:t>
            </a:r>
            <a:r>
              <a:rPr lang="es-ES" sz="2800" dirty="0"/>
              <a:t>.</a:t>
            </a:r>
          </a:p>
          <a:p>
            <a:r>
              <a:rPr lang="en-US" sz="2800" dirty="0"/>
              <a:t>In their simplest form, pull requests are a mechanism for a developer to notify team members that they have completed a feature.</a:t>
            </a:r>
          </a:p>
          <a:p>
            <a:r>
              <a:rPr lang="en-US" sz="2800" dirty="0"/>
              <a:t>This can be done inside a single project, or from fork to origin.</a:t>
            </a:r>
            <a:endParaRPr lang="es-E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29534-B40F-BE08-4310-0EBC977A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500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33EED-8CAE-3B82-6D72-322A3E7C4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800" dirty="0" err="1"/>
              <a:t>Github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 </a:t>
            </a:r>
            <a:r>
              <a:rPr lang="es-ES" sz="2800" dirty="0" err="1"/>
              <a:t>automates</a:t>
            </a:r>
            <a:r>
              <a:rPr lang="es-ES" sz="2800" dirty="0"/>
              <a:t> </a:t>
            </a:r>
            <a:r>
              <a:rPr lang="es-ES" sz="2800" dirty="0" err="1"/>
              <a:t>tasks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software </a:t>
            </a:r>
            <a:r>
              <a:rPr lang="es-ES" sz="2800" dirty="0" err="1"/>
              <a:t>development</a:t>
            </a:r>
            <a:r>
              <a:rPr lang="es-ES" sz="2800" dirty="0"/>
              <a:t> </a:t>
            </a:r>
            <a:r>
              <a:rPr lang="es-ES" sz="2800" dirty="0" err="1"/>
              <a:t>life</a:t>
            </a:r>
            <a:r>
              <a:rPr lang="es-ES" sz="2800" dirty="0"/>
              <a:t> </a:t>
            </a:r>
            <a:r>
              <a:rPr lang="es-ES" sz="2800" dirty="0" err="1"/>
              <a:t>cycle</a:t>
            </a:r>
            <a:r>
              <a:rPr lang="es-ES" sz="2800" dirty="0"/>
              <a:t>.</a:t>
            </a:r>
          </a:p>
          <a:p>
            <a:r>
              <a:rPr lang="es-ES" sz="2800" dirty="0" err="1"/>
              <a:t>Github</a:t>
            </a:r>
            <a:r>
              <a:rPr lang="es-ES" sz="2800" dirty="0"/>
              <a:t> </a:t>
            </a:r>
            <a:r>
              <a:rPr lang="es-ES" sz="2800" dirty="0" err="1"/>
              <a:t>actions</a:t>
            </a:r>
            <a:r>
              <a:rPr lang="es-ES" sz="2800" dirty="0"/>
              <a:t> are </a:t>
            </a:r>
            <a:r>
              <a:rPr lang="es-ES" sz="2800" dirty="0" err="1"/>
              <a:t>event-driven</a:t>
            </a:r>
            <a:r>
              <a:rPr lang="es-ES" sz="2800" dirty="0"/>
              <a:t>.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example</a:t>
            </a:r>
            <a:r>
              <a:rPr lang="es-ES" sz="2800" dirty="0"/>
              <a:t>, run a series </a:t>
            </a:r>
            <a:r>
              <a:rPr lang="es-ES" sz="2800" dirty="0" err="1"/>
              <a:t>of</a:t>
            </a:r>
            <a:r>
              <a:rPr lang="es-ES" sz="2800" dirty="0"/>
              <a:t> test after a </a:t>
            </a:r>
            <a:r>
              <a:rPr lang="es-ES" sz="2800" dirty="0" err="1"/>
              <a:t>commit</a:t>
            </a:r>
            <a:r>
              <a:rPr lang="es-ES" sz="2800" dirty="0"/>
              <a:t> has </a:t>
            </a:r>
            <a:r>
              <a:rPr lang="es-ES" sz="2800" dirty="0" err="1"/>
              <a:t>created</a:t>
            </a:r>
            <a:r>
              <a:rPr lang="es-ES" sz="2800" dirty="0"/>
              <a:t> in </a:t>
            </a:r>
            <a:r>
              <a:rPr lang="es-ES" sz="2800" dirty="0" err="1"/>
              <a:t>develop</a:t>
            </a:r>
            <a:r>
              <a:rPr lang="es-ES" sz="2800" dirty="0"/>
              <a:t> </a:t>
            </a:r>
            <a:r>
              <a:rPr lang="es-ES" sz="2800" dirty="0" err="1"/>
              <a:t>branch</a:t>
            </a:r>
            <a:r>
              <a:rPr lang="es-ES" sz="2800" dirty="0"/>
              <a:t>.</a:t>
            </a:r>
          </a:p>
          <a:p>
            <a:r>
              <a:rPr lang="es-ES" sz="2800" dirty="0"/>
              <a:t>Here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learn</a:t>
            </a:r>
            <a:r>
              <a:rPr lang="es-ES" sz="2800" dirty="0"/>
              <a:t> </a:t>
            </a:r>
            <a:r>
              <a:rPr lang="es-ES" sz="2800" dirty="0" err="1">
                <a:hlinkClick r:id="rId2"/>
              </a:rPr>
              <a:t>Github</a:t>
            </a:r>
            <a:r>
              <a:rPr lang="es-ES" sz="2800" dirty="0">
                <a:hlinkClick r:id="rId2"/>
              </a:rPr>
              <a:t> </a:t>
            </a:r>
            <a:r>
              <a:rPr lang="es-ES" sz="2800" dirty="0" err="1">
                <a:hlinkClick r:id="rId2"/>
              </a:rPr>
              <a:t>Actions</a:t>
            </a:r>
            <a:r>
              <a:rPr lang="es-ES" sz="2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29534-B40F-BE08-4310-0EBC977A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 err="1"/>
              <a:t>Github</a:t>
            </a:r>
            <a:r>
              <a:rPr lang="es-ES" dirty="0"/>
              <a:t> </a:t>
            </a:r>
            <a:r>
              <a:rPr lang="es-ES" dirty="0" err="1"/>
              <a:t>Actions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428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45C7DC-45AF-6071-A4BE-0A1805132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  <a:p>
            <a:pPr algn="ctr"/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attention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435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5E05-AC2C-FBD5-C5E9-946F6C07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66CF-EE16-F2A7-9F67-294B884C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popular VCS in the world.</a:t>
            </a:r>
            <a:endParaRPr lang="es-ES" dirty="0"/>
          </a:p>
        </p:txBody>
      </p:sp>
      <p:pic>
        <p:nvPicPr>
          <p:cNvPr id="1026" name="Picture 2" descr="Why Version Control Matters - CheckedException">
            <a:extLst>
              <a:ext uri="{FF2B5EF4-FFF2-40B4-BE49-F238E27FC236}">
                <a16:creationId xmlns:a16="http://schemas.microsoft.com/office/drawing/2014/main" id="{B0CA4A6F-23A2-0522-95E1-090D6E52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62" y="3260909"/>
            <a:ext cx="3900584" cy="315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lación de un servidor CVS casero | Tus ceros y mis unos">
            <a:extLst>
              <a:ext uri="{FF2B5EF4-FFF2-40B4-BE49-F238E27FC236}">
                <a16:creationId xmlns:a16="http://schemas.microsoft.com/office/drawing/2014/main" id="{ECE51ACE-7E09-4C11-B4EB-F8E352A1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89" y="4938656"/>
            <a:ext cx="930237" cy="12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 — Version Control System. Why you need a Version control software… | by  Anjali Tiwari | Towards Data Science">
            <a:extLst>
              <a:ext uri="{FF2B5EF4-FFF2-40B4-BE49-F238E27FC236}">
                <a16:creationId xmlns:a16="http://schemas.microsoft.com/office/drawing/2014/main" id="{89CA18FD-F71F-3FAC-30E7-C9E980398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t="593" r="30861" b="42214"/>
          <a:stretch/>
        </p:blipFill>
        <p:spPr bwMode="auto">
          <a:xfrm>
            <a:off x="878542" y="3642620"/>
            <a:ext cx="1325221" cy="10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19964-CA31-193E-E533-C0A966FA8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622" y="3693550"/>
            <a:ext cx="1166061" cy="1005295"/>
          </a:xfrm>
          <a:prstGeom prst="rect">
            <a:avLst/>
          </a:prstGeom>
        </p:spPr>
      </p:pic>
      <p:pic>
        <p:nvPicPr>
          <p:cNvPr id="1038" name="Picture 14" descr="Mercurial - Wikipedia, la enciclopedia libre">
            <a:extLst>
              <a:ext uri="{FF2B5EF4-FFF2-40B4-BE49-F238E27FC236}">
                <a16:creationId xmlns:a16="http://schemas.microsoft.com/office/drawing/2014/main" id="{C9C89BFA-98F2-2652-E852-3343F82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42" y="3553811"/>
            <a:ext cx="999864" cy="12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est VCS for game development - Superyateam Gamedev">
            <a:extLst>
              <a:ext uri="{FF2B5EF4-FFF2-40B4-BE49-F238E27FC236}">
                <a16:creationId xmlns:a16="http://schemas.microsoft.com/office/drawing/2014/main" id="{34C5C299-ADA2-A8C2-5324-4F36CE72A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" t="5934" r="5174" b="69942"/>
          <a:stretch/>
        </p:blipFill>
        <p:spPr bwMode="auto">
          <a:xfrm>
            <a:off x="1376961" y="5476974"/>
            <a:ext cx="2468541" cy="3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80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0930-586B-2B96-9C97-90CF95F1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A brief history of git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C67F-1B8D-2D8A-08FB-F75C7594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Created by Linus Torvalds in 2005</a:t>
            </a:r>
          </a:p>
          <a:p>
            <a:pPr lvl="1"/>
            <a:r>
              <a:rPr lang="en-GB" sz="2667" dirty="0"/>
              <a:t>Designed to do version control on Linux kernel.</a:t>
            </a:r>
          </a:p>
          <a:p>
            <a:r>
              <a:rPr lang="en-GB" sz="3200" dirty="0"/>
              <a:t>Goals of git</a:t>
            </a:r>
          </a:p>
          <a:p>
            <a:pPr lvl="1"/>
            <a:r>
              <a:rPr lang="en-GB" sz="2667" dirty="0"/>
              <a:t>Speed</a:t>
            </a:r>
          </a:p>
          <a:p>
            <a:pPr lvl="1"/>
            <a:r>
              <a:rPr lang="en-GB" sz="2667" dirty="0"/>
              <a:t>Support for non-linear development</a:t>
            </a:r>
          </a:p>
          <a:p>
            <a:pPr lvl="1"/>
            <a:r>
              <a:rPr lang="en-GB" sz="2667" dirty="0"/>
              <a:t>Fully distributed</a:t>
            </a:r>
          </a:p>
          <a:p>
            <a:pPr lvl="1"/>
            <a:r>
              <a:rPr lang="en-GB" sz="2667" dirty="0"/>
              <a:t>Able to handle </a:t>
            </a:r>
            <a:r>
              <a:rPr lang="en-GB" sz="2667" dirty="0">
                <a:hlinkClick r:id="rId2"/>
              </a:rPr>
              <a:t>large projects efficiently</a:t>
            </a:r>
            <a:endParaRPr lang="es-ES" sz="26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C5D7-6603-673B-84C7-7BA0FDA7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736" y="2851884"/>
            <a:ext cx="209579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7E1B-4156-1934-E6FC-F50C81BD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s-ES" dirty="0"/>
              <a:t>Git </a:t>
            </a:r>
            <a:r>
              <a:rPr lang="es-ES" dirty="0" err="1"/>
              <a:t>snapshots</a:t>
            </a:r>
            <a:endParaRPr lang="es-ES" dirty="0"/>
          </a:p>
        </p:txBody>
      </p:sp>
      <p:pic>
        <p:nvPicPr>
          <p:cNvPr id="6146" name="Picture 2" descr="Modelo de datos de los sistemas distribuidos tradicionales">
            <a:extLst>
              <a:ext uri="{FF2B5EF4-FFF2-40B4-BE49-F238E27FC236}">
                <a16:creationId xmlns:a16="http://schemas.microsoft.com/office/drawing/2014/main" id="{39688221-1908-D7B0-782A-931DA567E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39" y="1783373"/>
            <a:ext cx="4116593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elo de datos de Git">
            <a:extLst>
              <a:ext uri="{FF2B5EF4-FFF2-40B4-BE49-F238E27FC236}">
                <a16:creationId xmlns:a16="http://schemas.microsoft.com/office/drawing/2014/main" id="{5D7918A7-2F69-26C4-AE2A-2BEBE59071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24" y="4253688"/>
            <a:ext cx="4135136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071679F-3043-33CD-87BC-073BAA0ABB5B}"/>
              </a:ext>
            </a:extLst>
          </p:cNvPr>
          <p:cNvSpPr txBox="1">
            <a:spLocks/>
          </p:cNvSpPr>
          <p:nvPr/>
        </p:nvSpPr>
        <p:spPr>
          <a:xfrm>
            <a:off x="510988" y="2232212"/>
            <a:ext cx="6188575" cy="364752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Centralized VCS track version data on each individual file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1400" dirty="0"/>
          </a:p>
          <a:p>
            <a:r>
              <a:rPr lang="en-US" sz="2800" dirty="0"/>
              <a:t>Git keeps “snapshots” (commits) of the entire state of the project.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04EE5-CAFE-09CB-D895-8A2BF0B9F7DB}"/>
              </a:ext>
            </a:extLst>
          </p:cNvPr>
          <p:cNvSpPr txBox="1"/>
          <p:nvPr/>
        </p:nvSpPr>
        <p:spPr>
          <a:xfrm>
            <a:off x="7903224" y="126015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Subversion</a:t>
            </a:r>
            <a:endParaRPr lang="es-E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D157D-5361-146A-2AE1-966411C83455}"/>
              </a:ext>
            </a:extLst>
          </p:cNvPr>
          <p:cNvSpPr txBox="1"/>
          <p:nvPr/>
        </p:nvSpPr>
        <p:spPr>
          <a:xfrm>
            <a:off x="8591713" y="3762469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Git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030488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Power_point_16_9.potx" id="{CD6A0E97-1D66-4FEE-A4FF-06DBAFCC2543}" vid="{A2CAD1D5-3CD2-4B4F-804A-0BD9036251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</TotalTime>
  <Words>2084</Words>
  <Application>Microsoft Office PowerPoint</Application>
  <PresentationFormat>Panorámica</PresentationFormat>
  <Paragraphs>282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6" baseType="lpstr">
      <vt:lpstr>Arial</vt:lpstr>
      <vt:lpstr>Calibri</vt:lpstr>
      <vt:lpstr>Wingdings</vt:lpstr>
      <vt:lpstr>Tema_nueva_marca_16:9</vt:lpstr>
      <vt:lpstr>Git Workshop</vt:lpstr>
      <vt:lpstr> Version Control System (VCS)</vt:lpstr>
      <vt:lpstr> VCS classification</vt:lpstr>
      <vt:lpstr> VCS classification</vt:lpstr>
      <vt:lpstr> VCS classification</vt:lpstr>
      <vt:lpstr> VCS classification</vt:lpstr>
      <vt:lpstr> What is Git?</vt:lpstr>
      <vt:lpstr> A brief history of git</vt:lpstr>
      <vt:lpstr> Git snapshots</vt:lpstr>
      <vt:lpstr> Directed-Acyclic-Graph (DAG)</vt:lpstr>
      <vt:lpstr> Simple Git model</vt:lpstr>
      <vt:lpstr> Simple Git model</vt:lpstr>
      <vt:lpstr> Simple Git model</vt:lpstr>
      <vt:lpstr> Simple Git model</vt:lpstr>
      <vt:lpstr> Simple Git model</vt:lpstr>
      <vt:lpstr> Simple Git model</vt:lpstr>
      <vt:lpstr> Simple Git model</vt:lpstr>
      <vt:lpstr> Simple Git model</vt:lpstr>
      <vt:lpstr> Git stages</vt:lpstr>
      <vt:lpstr> About commit messages</vt:lpstr>
      <vt:lpstr> About commit messages</vt:lpstr>
      <vt:lpstr> About commit messages</vt:lpstr>
      <vt:lpstr> Repo history</vt:lpstr>
      <vt:lpstr> Repo history</vt:lpstr>
      <vt:lpstr> Repo history</vt:lpstr>
      <vt:lpstr> The HEAD pointer</vt:lpstr>
      <vt:lpstr> The HEAD pointer</vt:lpstr>
      <vt:lpstr> Staging files</vt:lpstr>
      <vt:lpstr> .gitignore</vt:lpstr>
      <vt:lpstr> Repo status</vt:lpstr>
      <vt:lpstr> Checking changes</vt:lpstr>
      <vt:lpstr> Removing files</vt:lpstr>
      <vt:lpstr> Renaming files</vt:lpstr>
      <vt:lpstr> Undo changes (working space)</vt:lpstr>
      <vt:lpstr> Undo changes (staging area)</vt:lpstr>
      <vt:lpstr> Undo changes (local repo)</vt:lpstr>
      <vt:lpstr> Modify last commit</vt:lpstr>
      <vt:lpstr> Branching</vt:lpstr>
      <vt:lpstr> Branching power</vt:lpstr>
      <vt:lpstr> Branching power</vt:lpstr>
      <vt:lpstr> Git flow</vt:lpstr>
      <vt:lpstr> Develop and master</vt:lpstr>
      <vt:lpstr> Supporting branches</vt:lpstr>
      <vt:lpstr> Feature branches</vt:lpstr>
      <vt:lpstr> Feature branches</vt:lpstr>
      <vt:lpstr> Merge</vt:lpstr>
      <vt:lpstr> Merge vs Rebase</vt:lpstr>
      <vt:lpstr> Release branches</vt:lpstr>
      <vt:lpstr> Release branches</vt:lpstr>
      <vt:lpstr> Hotfix branches</vt:lpstr>
      <vt:lpstr> Release branches</vt:lpstr>
      <vt:lpstr> Remote git repositories</vt:lpstr>
      <vt:lpstr> Github</vt:lpstr>
      <vt:lpstr> Github profile</vt:lpstr>
      <vt:lpstr> Creating a repository</vt:lpstr>
      <vt:lpstr> Creating a repository</vt:lpstr>
      <vt:lpstr> Git clone</vt:lpstr>
      <vt:lpstr> Contributing</vt:lpstr>
      <vt:lpstr> Git fork</vt:lpstr>
      <vt:lpstr> Pull request</vt:lpstr>
      <vt:lpstr> Github Actions</vt:lpstr>
      <vt:lpstr>Presentación de PowerPoint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Hernández Junciel</dc:creator>
  <cp:lastModifiedBy>Jaime Pizarroso Gonzalo</cp:lastModifiedBy>
  <cp:revision>36</cp:revision>
  <dcterms:created xsi:type="dcterms:W3CDTF">2018-09-07T07:41:10Z</dcterms:created>
  <dcterms:modified xsi:type="dcterms:W3CDTF">2026-02-18T10:06:24Z</dcterms:modified>
</cp:coreProperties>
</file>